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7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1A5C-2D06-409D-AB05-81BFC563CD37}" type="datetimeFigureOut">
              <a:rPr lang="en-US" smtClean="0"/>
              <a:pPr/>
              <a:t>12-Oct-17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33CE-0080-4C9E-B951-9AAAA4149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LAGOS STATE UNIVERSITY, OJO</a:t>
            </a:r>
          </a:p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Conference of The Faculty of Science</a:t>
            </a:r>
          </a:p>
          <a:p>
            <a:pPr algn="ctr"/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– 14</a:t>
            </a:r>
            <a:r>
              <a:rPr lang="en-US" sz="4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October, 2017.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MATERIALS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AND METHODS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Concentrated SB solution prepared and added to molten DCA forming DCA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1g from each of 10 poultry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droppings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were suspended in 9.8ml normal saline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ml of actively growing Salmonella strains (1.5x10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cfu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/ml), SAL 1 to 5 added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suspensions  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0.1ml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inoculated onto DCA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control DCA by spread plating technique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Plates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were incubated at 37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 for 18-24hr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plates were compared for bacterial growth and recovery rates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Salmonella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Addition of SB to molten DCA changed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medium (DCA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to reddish brown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bacterial growth was observed on DCA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even with extended incubation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plates yielded good and confluent bacterial growths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yield on control plates include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Proteus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Pseudomonas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Laboratory diagnostic protocols play an important role in the management of infectious diseases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Attempt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modify DCA with addition of SB for improved recovery of Salmonella did not support any bacterial growth, including salmonella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inhibition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feacal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bacterial growth on DCA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suggests presence of highly toxic product formed from the interaction of SB with DCA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DISCUSSION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CONTINUES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Suspicions for formation of potent antibacterial product(s) is further supported by the spontaneous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change of DCA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SB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be interesting to identify the unknown broad spectrum antibacterial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agent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unknown active agent may be useful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microbial control, if consider safe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addition of SB to DCA is highly inhibitory to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bacteria, including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SB-DCA combination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not be used except where gross inhibition of bacterial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growths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desired. 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LIST OF REFERENCES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Baker, S.,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Favorov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M.,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Dougan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G. (2010).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Searching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elusive typhoid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diagnostic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BMC 	Infectious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10:45.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Freitas, C. G. d., Santana, A. P., Silva, P. H. C. d.,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Goncalves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V. S. P., Barros, M.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., Torres, F. A.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Murata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L. S.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Perecmanis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S. (2010).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PCR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multiplex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detection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enteritidis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typhi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occurrence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poultry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meat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Journal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of Food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Microbiology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39: 15-22.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LIST OF REFERENCES (Cont)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Leifson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E. (1935). Formulation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deoxycholate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	citrate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medium. Journal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Pathological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Bacteriology,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581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Leifson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E. (1936). New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selenite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enrichment media for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isolation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typhoid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paratyphoid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bacilli.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J.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Hyg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24: 423-432.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Kemal J (2014) A Review on the Public Health Importance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Bovine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Salmonellosis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J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Veterinar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Technol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5:175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REFERENCES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North, W.R. (1950). A modified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selenite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enrichment 	broth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detection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acteriological  Proceedings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50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General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Meeting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pg. 67.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Willey, J., Sherwood, L.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Wolverton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C. (2013).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Prescott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 Microbiology. 9th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McGraw-	Hill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New York.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ISBN-13:9781121913967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Thanks for listening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TITLE OF PAPER PRESENTATION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686800" cy="259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SODIUM BISELENITE INHIBITED SALMONELLA GROWTH ON DEOXYCHOLATE CITRATE AGAR</a:t>
            </a: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876800"/>
            <a:ext cx="76200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Presenter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AMISU,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Kehinde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Olugbenga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Date: 12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October, 2017.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Outline Of Presentation:</a:t>
            </a:r>
          </a:p>
          <a:p>
            <a:pPr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None/>
            </a:pP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Morphologic and biochemical characteristics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Salmonella</a:t>
            </a:r>
          </a:p>
          <a:p>
            <a:pPr marL="571500" indent="-571500"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Epidemiology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infection</a:t>
            </a:r>
          </a:p>
          <a:p>
            <a:pPr marL="571500" indent="-571500"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Laboratory diagnosis</a:t>
            </a:r>
          </a:p>
          <a:p>
            <a:pPr marL="571500" indent="-571500"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Selectivity of DCA and Sodium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biselenite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problems</a:t>
            </a:r>
          </a:p>
          <a:p>
            <a:pPr marL="571500" indent="-571500"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Aim of the Study</a:t>
            </a:r>
          </a:p>
          <a:p>
            <a:pPr marL="571500" indent="-57150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Materials and Methods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Discussion and Conclusion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List Of References</a:t>
            </a:r>
          </a:p>
          <a:p>
            <a:pPr marL="571500" indent="-571500">
              <a:buAutoNum type="romanL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98120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MORPHOLOGICAL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AND BIOCHEMICAL CHARACTERIISTCS OF SALMONELLA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Gram negative, rod shaped, peritrichous and motile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bacterium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Non-fastidious, facultative anaerobe, non-lactose fermenter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Reduces sulfur to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Kemal  (2014)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EPIDEMIOLOGY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SALMONELLA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enteropathogenic bacterium of humans and animals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Found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shed in faeces of infected humans and animals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Transmitted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through contaminated foods and water sources causes gastroenteritis and enteric fever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major health problem, especially in developing countries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Source: Freitas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., 2010; Kemal, 2014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en-US" b="1" dirty="0"/>
              <a:t>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enteropathogenic bacterium of humans and animals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Found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shed in faeces of infected humans and animals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Transmitted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through contaminated foods and water sources causes gastroenteritis and enteric fever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major health problem, especially in developing countries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Source: Freitas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., 2010; Kemal, 2014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SELECTIVITY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AND SENSITIVITY OF  DCA AND SODIUM BISELENITE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highly inhibitory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(4g/l) is used for selective enrichment of Salmonella in foods, faeces and sewage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 differentia and selective medium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inhibitory to intestinal Gram positive bacteria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supports the growth of enteric Gram negative bacteria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grows and produces colonies with distinct black center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used for both direct and indirect detection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Salmonella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Leifson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1935, Baker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., 2010</a:t>
            </a:r>
          </a:p>
          <a:p>
            <a:pPr>
              <a:lnSpc>
                <a:spcPct val="17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RESEARCH PROBLEMS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Abundance of competitive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bacteria flora is a serious challenge to direct plating technique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yields from direct plating is generally low in comparison to indirect methods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plating is both time consuming and costly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inhibition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more competitive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flora on direct plating with increased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inocula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size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should improve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recovery rates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Salmonella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AIM OF THE STUDY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determine the growth selective performance of DCA supplemented with SB for detection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Salmonella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670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TITLE OF PAPER PRESENTATION </vt:lpstr>
      <vt:lpstr>Slide 3</vt:lpstr>
      <vt:lpstr> MORPHOLOGICAL AND BIOCHEMICAL CHARACTERIISTCS OF SALMONELLA </vt:lpstr>
      <vt:lpstr> EPIDEMIOLOGY OF SALMONELLA </vt:lpstr>
      <vt:lpstr>LABORATORY DIAGNOSIS</vt:lpstr>
      <vt:lpstr> SELECTIVITY AND SENSITIVITY OF  DCA AND SODIUM BISELENITE  </vt:lpstr>
      <vt:lpstr>RESEARCH PROBLEMS </vt:lpstr>
      <vt:lpstr>AIM OF THE STUDY </vt:lpstr>
      <vt:lpstr> MATERIALS AND METHODS </vt:lpstr>
      <vt:lpstr> RESULTS </vt:lpstr>
      <vt:lpstr>DISCUSSION</vt:lpstr>
      <vt:lpstr>DISCUSSION (CONTINUES)</vt:lpstr>
      <vt:lpstr> CONCLUSION </vt:lpstr>
      <vt:lpstr>LIST OF REFERENCES </vt:lpstr>
      <vt:lpstr>LIST OF REFERENCES (Cont)</vt:lpstr>
      <vt:lpstr>LIST OF REFERENCES (Cont.)</vt:lpstr>
      <vt:lpstr>Thanks for listening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MORPHOLOGICAL AND BIOCHEMICAL CHARACTERIISTCS OF SALMONELLA</dc:title>
  <dc:creator>Acer</dc:creator>
  <cp:lastModifiedBy>Acer</cp:lastModifiedBy>
  <cp:revision>15</cp:revision>
  <dcterms:created xsi:type="dcterms:W3CDTF">2017-10-12T07:27:03Z</dcterms:created>
  <dcterms:modified xsi:type="dcterms:W3CDTF">2017-10-12T09:49:49Z</dcterms:modified>
</cp:coreProperties>
</file>