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33"/>
  </p:notesMasterIdLst>
  <p:sldIdLst>
    <p:sldId id="256" r:id="rId2"/>
    <p:sldId id="258" r:id="rId3"/>
    <p:sldId id="296" r:id="rId4"/>
    <p:sldId id="259" r:id="rId5"/>
    <p:sldId id="297" r:id="rId6"/>
    <p:sldId id="260" r:id="rId7"/>
    <p:sldId id="261" r:id="rId8"/>
    <p:sldId id="262" r:id="rId9"/>
    <p:sldId id="263" r:id="rId10"/>
    <p:sldId id="298" r:id="rId11"/>
    <p:sldId id="266" r:id="rId12"/>
    <p:sldId id="299" r:id="rId13"/>
    <p:sldId id="267" r:id="rId14"/>
    <p:sldId id="300" r:id="rId15"/>
    <p:sldId id="268" r:id="rId16"/>
    <p:sldId id="272" r:id="rId17"/>
    <p:sldId id="273" r:id="rId18"/>
    <p:sldId id="295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301" r:id="rId28"/>
    <p:sldId id="282" r:id="rId29"/>
    <p:sldId id="283" r:id="rId30"/>
    <p:sldId id="284" r:id="rId31"/>
    <p:sldId id="285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PROJECT-%20Effect%20Of%20pH%203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esktop\PROJECT-%20Effect%20Of%20pH%20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PROJECT-%20Effect%20Of%20pH%203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esktop\PROJECT-%20Effect%20Of%20pH%20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PROJECT-%20Effect%20Of%20pH%203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P\Desktop\PROJECT-%20Effect%20Of%20pH%20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baseline="0"/>
            </a:pPr>
            <a:r>
              <a:rPr lang="en-US" sz="1000" b="0" i="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Fig.1. Effect of temperature on native and acid-thinned soursop starches. Error bars: Standard deviations Results are means of triplicate determinations Ns, native starch; At, acid-thinned starch.</a:t>
            </a:r>
          </a:p>
        </c:rich>
      </c:tx>
      <c:layout>
        <c:manualLayout>
          <c:xMode val="edge"/>
          <c:yMode val="edge"/>
          <c:x val="0.14274502272581779"/>
          <c:y val="0.8388744550618697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090311119646631"/>
          <c:y val="0.11546942278177022"/>
          <c:w val="0.76216178947780777"/>
          <c:h val="0.583391241680262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'effect of pH on solubility'!$G$183</c:f>
              <c:strCache>
                <c:ptCount val="1"/>
                <c:pt idx="0">
                  <c:v>Ns</c:v>
                </c:pt>
              </c:strCache>
            </c:strRef>
          </c:tx>
          <c:spPr>
            <a:pattFill prst="dashHorz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'effect of pH on solubility'!$N$191:$N$195</c:f>
                <c:numCache>
                  <c:formatCode>General</c:formatCode>
                  <c:ptCount val="5"/>
                  <c:pt idx="0">
                    <c:v>0.21</c:v>
                  </c:pt>
                  <c:pt idx="1">
                    <c:v>0</c:v>
                  </c:pt>
                  <c:pt idx="2">
                    <c:v>0.49</c:v>
                  </c:pt>
                  <c:pt idx="3">
                    <c:v>0.78</c:v>
                  </c:pt>
                  <c:pt idx="4">
                    <c:v>0.21</c:v>
                  </c:pt>
                </c:numCache>
              </c:numRef>
            </c:plus>
            <c:minus>
              <c:numRef>
                <c:f>'effect of pH on solubility'!$N$191:$N$195</c:f>
                <c:numCache>
                  <c:formatCode>General</c:formatCode>
                  <c:ptCount val="5"/>
                  <c:pt idx="0">
                    <c:v>0.21</c:v>
                  </c:pt>
                  <c:pt idx="1">
                    <c:v>0</c:v>
                  </c:pt>
                  <c:pt idx="2">
                    <c:v>0.49</c:v>
                  </c:pt>
                  <c:pt idx="3">
                    <c:v>0.78</c:v>
                  </c:pt>
                  <c:pt idx="4">
                    <c:v>0.21</c:v>
                  </c:pt>
                </c:numCache>
              </c:numRef>
            </c:minus>
          </c:errBars>
          <c:cat>
            <c:numRef>
              <c:f>'effect of pH on solubility'!$F$184:$F$188</c:f>
              <c:numCache>
                <c:formatCode>General</c:formatCode>
                <c:ptCount val="5"/>
                <c:pt idx="0">
                  <c:v>55</c:v>
                </c:pt>
                <c:pt idx="1">
                  <c:v>65</c:v>
                </c:pt>
                <c:pt idx="2">
                  <c:v>75</c:v>
                </c:pt>
                <c:pt idx="3">
                  <c:v>85</c:v>
                </c:pt>
                <c:pt idx="4">
                  <c:v>95</c:v>
                </c:pt>
              </c:numCache>
            </c:numRef>
          </c:cat>
          <c:val>
            <c:numRef>
              <c:f>'effect of pH on solubility'!$G$184:$G$188</c:f>
              <c:numCache>
                <c:formatCode>General</c:formatCode>
                <c:ptCount val="5"/>
                <c:pt idx="0">
                  <c:v>420</c:v>
                </c:pt>
                <c:pt idx="1">
                  <c:v>950</c:v>
                </c:pt>
                <c:pt idx="2">
                  <c:v>1180</c:v>
                </c:pt>
                <c:pt idx="3">
                  <c:v>2150</c:v>
                </c:pt>
                <c:pt idx="4">
                  <c:v>2630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0E-46F7-96A6-BD10EAA3E2AD}"/>
            </c:ext>
          </c:extLst>
        </c:ser>
        <c:ser>
          <c:idx val="1"/>
          <c:order val="1"/>
          <c:tx>
            <c:strRef>
              <c:f>'effect of pH on solubility'!$H$183</c:f>
              <c:strCache>
                <c:ptCount val="1"/>
                <c:pt idx="0">
                  <c:v>At</c:v>
                </c:pt>
              </c:strCache>
            </c:strRef>
          </c:tx>
          <c:spPr>
            <a:pattFill prst="dk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'effect of pH on solubility'!$O$191:$O$195</c:f>
                <c:numCache>
                  <c:formatCode>General</c:formatCode>
                  <c:ptCount val="5"/>
                  <c:pt idx="0">
                    <c:v>0.35</c:v>
                  </c:pt>
                  <c:pt idx="1">
                    <c:v>0.49</c:v>
                  </c:pt>
                  <c:pt idx="2">
                    <c:v>0.21</c:v>
                  </c:pt>
                  <c:pt idx="3">
                    <c:v>0.63</c:v>
                  </c:pt>
                  <c:pt idx="4">
                    <c:v>0.21</c:v>
                  </c:pt>
                </c:numCache>
              </c:numRef>
            </c:plus>
            <c:minus>
              <c:numRef>
                <c:f>'effect of pH on solubility'!$O$191:$O$195</c:f>
                <c:numCache>
                  <c:formatCode>General</c:formatCode>
                  <c:ptCount val="5"/>
                  <c:pt idx="0">
                    <c:v>0.35</c:v>
                  </c:pt>
                  <c:pt idx="1">
                    <c:v>0.49</c:v>
                  </c:pt>
                  <c:pt idx="2">
                    <c:v>0.21</c:v>
                  </c:pt>
                  <c:pt idx="3">
                    <c:v>0.63</c:v>
                  </c:pt>
                  <c:pt idx="4">
                    <c:v>0.21</c:v>
                  </c:pt>
                </c:numCache>
              </c:numRef>
            </c:minus>
          </c:errBars>
          <c:cat>
            <c:numRef>
              <c:f>'effect of pH on solubility'!$F$184:$F$188</c:f>
              <c:numCache>
                <c:formatCode>General</c:formatCode>
                <c:ptCount val="5"/>
                <c:pt idx="0">
                  <c:v>55</c:v>
                </c:pt>
                <c:pt idx="1">
                  <c:v>65</c:v>
                </c:pt>
                <c:pt idx="2">
                  <c:v>75</c:v>
                </c:pt>
                <c:pt idx="3">
                  <c:v>85</c:v>
                </c:pt>
                <c:pt idx="4">
                  <c:v>95</c:v>
                </c:pt>
              </c:numCache>
            </c:numRef>
          </c:cat>
          <c:val>
            <c:numRef>
              <c:f>'effect of pH on solubility'!$H$184:$H$188</c:f>
              <c:numCache>
                <c:formatCode>General</c:formatCode>
                <c:ptCount val="5"/>
                <c:pt idx="0">
                  <c:v>480</c:v>
                </c:pt>
                <c:pt idx="1">
                  <c:v>880</c:v>
                </c:pt>
                <c:pt idx="2">
                  <c:v>1140</c:v>
                </c:pt>
                <c:pt idx="3">
                  <c:v>1420</c:v>
                </c:pt>
                <c:pt idx="4">
                  <c:v>2290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0E-46F7-96A6-BD10EAA3E2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109952"/>
        <c:axId val="64144512"/>
      </c:barChart>
      <c:catAx>
        <c:axId val="641099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Temperature (°C)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4144512"/>
        <c:crosses val="autoZero"/>
        <c:auto val="1"/>
        <c:lblAlgn val="ctr"/>
        <c:lblOffset val="100"/>
        <c:noMultiLvlLbl val="0"/>
      </c:catAx>
      <c:valAx>
        <c:axId val="6414451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b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Swelling</a:t>
                </a:r>
                <a:r>
                  <a:rPr lang="en-US" b="0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Power (g/100g)</a:t>
                </a:r>
                <a:endParaRPr lang="en-US" b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4.1146053389667758E-2"/>
              <c:y val="0.2281879753272850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64109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1007580209190266"/>
          <c:y val="0.18343431045389766"/>
          <c:w val="0.15261076507227642"/>
          <c:h val="7.5586771764498656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000" b="0">
                <a:latin typeface="Times New Roman" panose="02020603050405020304" pitchFamily="18" charset="0"/>
                <a:cs typeface="Times New Roman" panose="02020603050405020304" pitchFamily="18" charset="0"/>
              </a:rPr>
              <a:t>Fig.</a:t>
            </a:r>
            <a:r>
              <a:rPr lang="en-US" sz="1000" b="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2. Effect of temperature on solubilty of native and acid-thinned soursop starches. </a:t>
            </a:r>
            <a:r>
              <a:rPr lang="en-GB" sz="1000" b="0" i="0" baseline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Error bars: Standard deviations Results are means of triplicate determinations Ns, native starch; AT, acid-thinned starch.</a:t>
            </a:r>
            <a:endParaRPr lang="en-US" sz="100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en-US" sz="9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4278875624417917"/>
          <c:y val="0.805150919583417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445042756752179"/>
          <c:y val="0.10847199059903034"/>
          <c:w val="0.78793345186690389"/>
          <c:h val="0.570386186498646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'effect of pH on solubility'!$J$143</c:f>
              <c:strCache>
                <c:ptCount val="1"/>
                <c:pt idx="0">
                  <c:v>NS </c:v>
                </c:pt>
              </c:strCache>
            </c:strRef>
          </c:tx>
          <c:spPr>
            <a:pattFill prst="pct10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'effect of pH on solubility'!$Q$152:$Q$156</c:f>
                <c:numCache>
                  <c:formatCode>General</c:formatCode>
                  <c:ptCount val="5"/>
                  <c:pt idx="0">
                    <c:v>0.21</c:v>
                  </c:pt>
                  <c:pt idx="1">
                    <c:v>0.35</c:v>
                  </c:pt>
                  <c:pt idx="2">
                    <c:v>0.49</c:v>
                  </c:pt>
                  <c:pt idx="3">
                    <c:v>0.63</c:v>
                  </c:pt>
                  <c:pt idx="4">
                    <c:v>0.49</c:v>
                  </c:pt>
                </c:numCache>
              </c:numRef>
            </c:plus>
            <c:minus>
              <c:numRef>
                <c:f>'effect of pH on solubility'!$Q$152:$Q$156</c:f>
                <c:numCache>
                  <c:formatCode>General</c:formatCode>
                  <c:ptCount val="5"/>
                  <c:pt idx="0">
                    <c:v>0.21</c:v>
                  </c:pt>
                  <c:pt idx="1">
                    <c:v>0.35</c:v>
                  </c:pt>
                  <c:pt idx="2">
                    <c:v>0.49</c:v>
                  </c:pt>
                  <c:pt idx="3">
                    <c:v>0.63</c:v>
                  </c:pt>
                  <c:pt idx="4">
                    <c:v>0.49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'effect of pH on solubility'!$I$144:$I$148</c:f>
              <c:numCache>
                <c:formatCode>General</c:formatCode>
                <c:ptCount val="5"/>
                <c:pt idx="0">
                  <c:v>55</c:v>
                </c:pt>
                <c:pt idx="1">
                  <c:v>65</c:v>
                </c:pt>
                <c:pt idx="2">
                  <c:v>75</c:v>
                </c:pt>
                <c:pt idx="3">
                  <c:v>85</c:v>
                </c:pt>
                <c:pt idx="4">
                  <c:v>95</c:v>
                </c:pt>
              </c:numCache>
            </c:numRef>
          </c:cat>
          <c:val>
            <c:numRef>
              <c:f>'effect of pH on solubility'!$J$144:$J$148</c:f>
              <c:numCache>
                <c:formatCode>General</c:formatCode>
                <c:ptCount val="5"/>
                <c:pt idx="0">
                  <c:v>20</c:v>
                </c:pt>
                <c:pt idx="1">
                  <c:v>27</c:v>
                </c:pt>
                <c:pt idx="2">
                  <c:v>30</c:v>
                </c:pt>
                <c:pt idx="3">
                  <c:v>39</c:v>
                </c:pt>
                <c:pt idx="4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4E-4F38-8694-9C0A78DDF2AF}"/>
            </c:ext>
          </c:extLst>
        </c:ser>
        <c:ser>
          <c:idx val="1"/>
          <c:order val="1"/>
          <c:tx>
            <c:strRef>
              <c:f>'effect of pH on solubility'!$K$143</c:f>
              <c:strCache>
                <c:ptCount val="1"/>
                <c:pt idx="0">
                  <c:v>AT</c:v>
                </c:pt>
              </c:strCache>
            </c:strRef>
          </c:tx>
          <c:spPr>
            <a:pattFill prst="dkUp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'effect of pH on solubility'!$R$152:$R$156</c:f>
                <c:numCache>
                  <c:formatCode>General</c:formatCode>
                  <c:ptCount val="5"/>
                  <c:pt idx="0">
                    <c:v>0.49</c:v>
                  </c:pt>
                  <c:pt idx="1">
                    <c:v>0.21</c:v>
                  </c:pt>
                  <c:pt idx="2">
                    <c:v>0.35</c:v>
                  </c:pt>
                  <c:pt idx="3">
                    <c:v>0.42</c:v>
                  </c:pt>
                  <c:pt idx="4">
                    <c:v>0.77</c:v>
                  </c:pt>
                </c:numCache>
              </c:numRef>
            </c:plus>
            <c:minus>
              <c:numRef>
                <c:f>'effect of pH on solubility'!$R$152:$R$156</c:f>
                <c:numCache>
                  <c:formatCode>General</c:formatCode>
                  <c:ptCount val="5"/>
                  <c:pt idx="0">
                    <c:v>0.49</c:v>
                  </c:pt>
                  <c:pt idx="1">
                    <c:v>0.21</c:v>
                  </c:pt>
                  <c:pt idx="2">
                    <c:v>0.35</c:v>
                  </c:pt>
                  <c:pt idx="3">
                    <c:v>0.42</c:v>
                  </c:pt>
                  <c:pt idx="4">
                    <c:v>0.77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'effect of pH on solubility'!$I$144:$I$148</c:f>
              <c:numCache>
                <c:formatCode>General</c:formatCode>
                <c:ptCount val="5"/>
                <c:pt idx="0">
                  <c:v>55</c:v>
                </c:pt>
                <c:pt idx="1">
                  <c:v>65</c:v>
                </c:pt>
                <c:pt idx="2">
                  <c:v>75</c:v>
                </c:pt>
                <c:pt idx="3">
                  <c:v>85</c:v>
                </c:pt>
                <c:pt idx="4">
                  <c:v>95</c:v>
                </c:pt>
              </c:numCache>
            </c:numRef>
          </c:cat>
          <c:val>
            <c:numRef>
              <c:f>'effect of pH on solubility'!$K$144:$K$148</c:f>
              <c:numCache>
                <c:formatCode>General</c:formatCode>
                <c:ptCount val="5"/>
                <c:pt idx="0">
                  <c:v>30</c:v>
                </c:pt>
                <c:pt idx="1">
                  <c:v>25</c:v>
                </c:pt>
                <c:pt idx="2">
                  <c:v>29</c:v>
                </c:pt>
                <c:pt idx="3">
                  <c:v>36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4E-4F38-8694-9C0A78DDF2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63280847"/>
        <c:axId val="1363282927"/>
      </c:barChart>
      <c:catAx>
        <c:axId val="13632808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Temperature(</a:t>
                </a:r>
                <a:r>
                  <a:rPr 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°C)</a:t>
                </a:r>
              </a:p>
            </c:rich>
          </c:tx>
          <c:layout>
            <c:manualLayout>
              <c:xMode val="edge"/>
              <c:yMode val="edge"/>
              <c:x val="0.43439556345779357"/>
              <c:y val="0.74079332736013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3282927"/>
        <c:crosses val="autoZero"/>
        <c:auto val="1"/>
        <c:lblAlgn val="ctr"/>
        <c:lblOffset val="100"/>
        <c:noMultiLvlLbl val="0"/>
      </c:catAx>
      <c:valAx>
        <c:axId val="1363282927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Solubiity %</a:t>
                </a:r>
              </a:p>
            </c:rich>
          </c:tx>
          <c:layout>
            <c:manualLayout>
              <c:xMode val="edge"/>
              <c:yMode val="edge"/>
              <c:x val="1.2474012474012475E-2"/>
              <c:y val="0.31369375074764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32808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330861767279089"/>
          <c:y val="7.9281860600758203E-2"/>
          <c:w val="0.12547028009030969"/>
          <c:h val="6.58749686860754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000" b="0">
                <a:latin typeface="Times New Roman" panose="02020603050405020304" pitchFamily="18" charset="0"/>
                <a:cs typeface="Times New Roman" panose="02020603050405020304" pitchFamily="18" charset="0"/>
              </a:rPr>
              <a:t>Fig. 3. Effect of pH on swelling power of native and acid-thinned soursop starches. </a:t>
            </a:r>
            <a:r>
              <a:rPr lang="en-GB" sz="1000" b="0" i="0" baseline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Error bars: Standard deviations Results are means of triplicate determinations Ns, native starch; AC, acetylated starch.</a:t>
            </a:r>
            <a:endParaRPr lang="en-US" sz="100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 sz="10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129318930811147"/>
          <c:y val="0.8166853301208519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332949421191045"/>
          <c:y val="8.4432392534444234E-2"/>
          <c:w val="0.67593323289571228"/>
          <c:h val="0.611341144559061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'effect of pH on solubility'!$G$94</c:f>
              <c:strCache>
                <c:ptCount val="1"/>
                <c:pt idx="0">
                  <c:v>NS</c:v>
                </c:pt>
              </c:strCache>
            </c:strRef>
          </c:tx>
          <c:spPr>
            <a:pattFill prst="dkHorz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  <c:spPr>
              <a:pattFill prst="dashVert">
                <a:fgClr>
                  <a:schemeClr val="tx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1DC9-4E15-8DDF-C2436E6B29E2}"/>
              </c:ext>
            </c:extLst>
          </c:dPt>
          <c:errBars>
            <c:errBarType val="plus"/>
            <c:errValType val="cust"/>
            <c:noEndCap val="0"/>
            <c:plus>
              <c:numRef>
                <c:f>'effect of pH on solubility'!$K$95:$K$100</c:f>
                <c:numCache>
                  <c:formatCode>General</c:formatCode>
                  <c:ptCount val="6"/>
                  <c:pt idx="0">
                    <c:v>0.56999999999999995</c:v>
                  </c:pt>
                  <c:pt idx="1">
                    <c:v>0.64</c:v>
                  </c:pt>
                  <c:pt idx="2">
                    <c:v>0.14000000000000001</c:v>
                  </c:pt>
                  <c:pt idx="3">
                    <c:v>7.0000000000000007E-2</c:v>
                  </c:pt>
                  <c:pt idx="4">
                    <c:v>0.42</c:v>
                  </c:pt>
                  <c:pt idx="5">
                    <c:v>0.28000000000000003</c:v>
                  </c:pt>
                </c:numCache>
              </c:numRef>
            </c:plus>
            <c:minus>
              <c:numRef>
                <c:f>'effect of pH on solubility'!$K$95:$K$100</c:f>
                <c:numCache>
                  <c:formatCode>General</c:formatCode>
                  <c:ptCount val="6"/>
                  <c:pt idx="0">
                    <c:v>0.56999999999999995</c:v>
                  </c:pt>
                  <c:pt idx="1">
                    <c:v>0.64</c:v>
                  </c:pt>
                  <c:pt idx="2">
                    <c:v>0.14000000000000001</c:v>
                  </c:pt>
                  <c:pt idx="3">
                    <c:v>7.0000000000000007E-2</c:v>
                  </c:pt>
                  <c:pt idx="4">
                    <c:v>0.42</c:v>
                  </c:pt>
                  <c:pt idx="5">
                    <c:v>0.28000000000000003</c:v>
                  </c:pt>
                </c:numCache>
              </c:numRef>
            </c:minus>
          </c:errBars>
          <c:cat>
            <c:numRef>
              <c:f>'effect of pH on solubility'!$F$95:$F$100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</c:numCache>
            </c:numRef>
          </c:cat>
          <c:val>
            <c:numRef>
              <c:f>'effect of pH on solubility'!$G$95:$G$100</c:f>
              <c:numCache>
                <c:formatCode>General</c:formatCode>
                <c:ptCount val="6"/>
                <c:pt idx="0">
                  <c:v>20</c:v>
                </c:pt>
                <c:pt idx="1">
                  <c:v>20.25</c:v>
                </c:pt>
                <c:pt idx="2">
                  <c:v>29</c:v>
                </c:pt>
                <c:pt idx="3">
                  <c:v>34.65</c:v>
                </c:pt>
                <c:pt idx="4">
                  <c:v>46</c:v>
                </c:pt>
                <c:pt idx="5">
                  <c:v>53.6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C9-4E15-8DDF-C2436E6B29E2}"/>
            </c:ext>
          </c:extLst>
        </c:ser>
        <c:ser>
          <c:idx val="1"/>
          <c:order val="1"/>
          <c:tx>
            <c:strRef>
              <c:f>'effect of pH on solubility'!$I$94</c:f>
              <c:strCache>
                <c:ptCount val="1"/>
                <c:pt idx="0">
                  <c:v>AT</c:v>
                </c:pt>
              </c:strCache>
            </c:strRef>
          </c:tx>
          <c:spPr>
            <a:pattFill prst="wd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'effect of pH on solubility'!$J$95:$J$100</c:f>
                <c:numCache>
                  <c:formatCode>General</c:formatCode>
                  <c:ptCount val="6"/>
                  <c:pt idx="0">
                    <c:v>0.78</c:v>
                  </c:pt>
                  <c:pt idx="1">
                    <c:v>0.92</c:v>
                  </c:pt>
                  <c:pt idx="2">
                    <c:v>0.28000000000000003</c:v>
                  </c:pt>
                  <c:pt idx="3">
                    <c:v>1.56</c:v>
                  </c:pt>
                  <c:pt idx="4">
                    <c:v>7.0000000000000007E-2</c:v>
                  </c:pt>
                  <c:pt idx="5">
                    <c:v>1.48</c:v>
                  </c:pt>
                </c:numCache>
              </c:numRef>
            </c:plus>
            <c:minus>
              <c:numRef>
                <c:f>'effect of pH on solubility'!$J$95:$J$100</c:f>
                <c:numCache>
                  <c:formatCode>General</c:formatCode>
                  <c:ptCount val="6"/>
                  <c:pt idx="0">
                    <c:v>0.78</c:v>
                  </c:pt>
                  <c:pt idx="1">
                    <c:v>0.92</c:v>
                  </c:pt>
                  <c:pt idx="2">
                    <c:v>0.28000000000000003</c:v>
                  </c:pt>
                  <c:pt idx="3">
                    <c:v>1.56</c:v>
                  </c:pt>
                  <c:pt idx="4">
                    <c:v>7.0000000000000007E-2</c:v>
                  </c:pt>
                  <c:pt idx="5">
                    <c:v>1.48</c:v>
                  </c:pt>
                </c:numCache>
              </c:numRef>
            </c:minus>
          </c:errBars>
          <c:cat>
            <c:numRef>
              <c:f>'effect of pH on solubility'!$F$95:$F$100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</c:numCache>
            </c:numRef>
          </c:cat>
          <c:val>
            <c:numRef>
              <c:f>'effect of pH on solubility'!$I$95:$I$100</c:f>
              <c:numCache>
                <c:formatCode>General</c:formatCode>
                <c:ptCount val="6"/>
                <c:pt idx="0">
                  <c:v>19.23</c:v>
                </c:pt>
                <c:pt idx="1">
                  <c:v>20.13</c:v>
                </c:pt>
                <c:pt idx="2">
                  <c:v>25.9</c:v>
                </c:pt>
                <c:pt idx="3">
                  <c:v>31.2</c:v>
                </c:pt>
                <c:pt idx="4">
                  <c:v>41.25</c:v>
                </c:pt>
                <c:pt idx="5">
                  <c:v>48.76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DC9-4E15-8DDF-C2436E6B29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058880"/>
        <c:axId val="64060800"/>
      </c:barChart>
      <c:catAx>
        <c:axId val="64058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</a:t>
                </a:r>
              </a:p>
            </c:rich>
          </c:tx>
          <c:layout>
            <c:manualLayout>
              <c:xMode val="edge"/>
              <c:yMode val="edge"/>
              <c:x val="0.49263619024720967"/>
              <c:y val="0.7561655074539785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64060800"/>
        <c:crosses val="autoZero"/>
        <c:auto val="1"/>
        <c:lblAlgn val="ctr"/>
        <c:lblOffset val="100"/>
        <c:noMultiLvlLbl val="0"/>
      </c:catAx>
      <c:valAx>
        <c:axId val="6406080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b="0"/>
                  <a:t>Swelling Power (g/g)</a:t>
                </a:r>
              </a:p>
            </c:rich>
          </c:tx>
          <c:layout>
            <c:manualLayout>
              <c:xMode val="edge"/>
              <c:yMode val="edge"/>
              <c:x val="9.4393276545868793E-2"/>
              <c:y val="0.22795852528849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640588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30089541900045996"/>
          <c:y val="0.19205572852931002"/>
          <c:w val="0.14623329815731798"/>
          <c:h val="0.15598005122088493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Fig. 2. Effect</a:t>
            </a:r>
            <a:r>
              <a:rPr lang="en-US" sz="10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of pH on solubility of native and acid-thinned soursop starches. Error bars: Standard deviations Results are means of triplicate determinations Ns, Native starch; AT, acid-thinned starch.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2445853143159007"/>
          <c:y val="0.857970902597492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383304412698474"/>
          <c:y val="0.11725224405858913"/>
          <c:w val="0.79457478671068005"/>
          <c:h val="0.602287661786578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'effect of pH on solubility'!$P$25</c:f>
              <c:strCache>
                <c:ptCount val="1"/>
                <c:pt idx="0">
                  <c:v>NS</c:v>
                </c:pt>
              </c:strCache>
            </c:strRef>
          </c:tx>
          <c:spPr>
            <a:pattFill prst="dashHorz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'effect of pH on solubility'!$S$26:$S$31</c:f>
                <c:numCache>
                  <c:formatCode>General</c:formatCode>
                  <c:ptCount val="6"/>
                  <c:pt idx="0">
                    <c:v>0.49</c:v>
                  </c:pt>
                  <c:pt idx="1">
                    <c:v>0.35</c:v>
                  </c:pt>
                  <c:pt idx="2">
                    <c:v>0.56999999999999995</c:v>
                  </c:pt>
                  <c:pt idx="3">
                    <c:v>0.78</c:v>
                  </c:pt>
                  <c:pt idx="4">
                    <c:v>0.21</c:v>
                  </c:pt>
                  <c:pt idx="5">
                    <c:v>0.49</c:v>
                  </c:pt>
                </c:numCache>
              </c:numRef>
            </c:plus>
            <c:minus>
              <c:numRef>
                <c:f>'effect of pH on solubility'!$S$26:$S$31</c:f>
                <c:numCache>
                  <c:formatCode>General</c:formatCode>
                  <c:ptCount val="6"/>
                  <c:pt idx="0">
                    <c:v>0.49</c:v>
                  </c:pt>
                  <c:pt idx="1">
                    <c:v>0.35</c:v>
                  </c:pt>
                  <c:pt idx="2">
                    <c:v>0.56999999999999995</c:v>
                  </c:pt>
                  <c:pt idx="3">
                    <c:v>0.78</c:v>
                  </c:pt>
                  <c:pt idx="4">
                    <c:v>0.21</c:v>
                  </c:pt>
                  <c:pt idx="5">
                    <c:v>0.49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'effect of pH on solubility'!$O$26:$O$31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</c:numCache>
            </c:numRef>
          </c:cat>
          <c:val>
            <c:numRef>
              <c:f>'effect of pH on solubility'!$P$26:$P$31</c:f>
              <c:numCache>
                <c:formatCode>General</c:formatCode>
                <c:ptCount val="6"/>
                <c:pt idx="0">
                  <c:v>18</c:v>
                </c:pt>
                <c:pt idx="1">
                  <c:v>20</c:v>
                </c:pt>
                <c:pt idx="2">
                  <c:v>23</c:v>
                </c:pt>
                <c:pt idx="3">
                  <c:v>32</c:v>
                </c:pt>
                <c:pt idx="4">
                  <c:v>37</c:v>
                </c:pt>
                <c:pt idx="5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EF-4DB4-BA6F-4217BB0A3824}"/>
            </c:ext>
          </c:extLst>
        </c:ser>
        <c:ser>
          <c:idx val="1"/>
          <c:order val="1"/>
          <c:tx>
            <c:strRef>
              <c:f>'effect of pH on solubility'!$Q$25</c:f>
              <c:strCache>
                <c:ptCount val="1"/>
                <c:pt idx="0">
                  <c:v>AT</c:v>
                </c:pt>
              </c:strCache>
            </c:strRef>
          </c:tx>
          <c:spPr>
            <a:pattFill prst="wd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'effect of pH on solubility'!$T$26:$T$31</c:f>
                <c:numCache>
                  <c:formatCode>General</c:formatCode>
                  <c:ptCount val="6"/>
                  <c:pt idx="0">
                    <c:v>0.21</c:v>
                  </c:pt>
                  <c:pt idx="1">
                    <c:v>0.35</c:v>
                  </c:pt>
                  <c:pt idx="2">
                    <c:v>0.78</c:v>
                  </c:pt>
                  <c:pt idx="3">
                    <c:v>0.63</c:v>
                  </c:pt>
                  <c:pt idx="4">
                    <c:v>0.99</c:v>
                  </c:pt>
                  <c:pt idx="5">
                    <c:v>0.14000000000000001</c:v>
                  </c:pt>
                </c:numCache>
              </c:numRef>
            </c:plus>
            <c:minus>
              <c:numRef>
                <c:f>'effect of pH on solubility'!$T$26:$T$31</c:f>
                <c:numCache>
                  <c:formatCode>General</c:formatCode>
                  <c:ptCount val="6"/>
                  <c:pt idx="0">
                    <c:v>0.21</c:v>
                  </c:pt>
                  <c:pt idx="1">
                    <c:v>0.35</c:v>
                  </c:pt>
                  <c:pt idx="2">
                    <c:v>0.78</c:v>
                  </c:pt>
                  <c:pt idx="3">
                    <c:v>0.63</c:v>
                  </c:pt>
                  <c:pt idx="4">
                    <c:v>0.99</c:v>
                  </c:pt>
                  <c:pt idx="5">
                    <c:v>0.14000000000000001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'effect of pH on solubility'!$O$26:$O$31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</c:numCache>
            </c:numRef>
          </c:cat>
          <c:val>
            <c:numRef>
              <c:f>'effect of pH on solubility'!$Q$26:$Q$31</c:f>
              <c:numCache>
                <c:formatCode>General</c:formatCode>
                <c:ptCount val="6"/>
                <c:pt idx="0">
                  <c:v>20</c:v>
                </c:pt>
                <c:pt idx="1">
                  <c:v>26</c:v>
                </c:pt>
                <c:pt idx="2">
                  <c:v>35</c:v>
                </c:pt>
                <c:pt idx="3">
                  <c:v>41</c:v>
                </c:pt>
                <c:pt idx="4">
                  <c:v>47</c:v>
                </c:pt>
                <c:pt idx="5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EF-4DB4-BA6F-4217BB0A3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863205520"/>
        <c:axId val="863193872"/>
      </c:barChart>
      <c:catAx>
        <c:axId val="8632055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3193872"/>
        <c:crosses val="autoZero"/>
        <c:auto val="1"/>
        <c:lblAlgn val="ctr"/>
        <c:lblOffset val="100"/>
        <c:noMultiLvlLbl val="0"/>
      </c:catAx>
      <c:valAx>
        <c:axId val="86319387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Solubility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3205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252446008351517"/>
          <c:y val="0.23563229449691223"/>
          <c:w val="0.13873570290893128"/>
          <c:h val="8.38540343747354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497735196893492"/>
          <c:y val="0.13605623632538719"/>
          <c:w val="0.76840619060548465"/>
          <c:h val="0.596301777360136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'oil and water'!$E$15</c:f>
              <c:strCache>
                <c:ptCount val="1"/>
                <c:pt idx="0">
                  <c:v>WAC</c:v>
                </c:pt>
              </c:strCache>
            </c:strRef>
          </c:tx>
          <c:spPr>
            <a:pattFill prst="dash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'oil and water'!$J$15:$J$16</c:f>
                <c:numCache>
                  <c:formatCode>General</c:formatCode>
                  <c:ptCount val="2"/>
                  <c:pt idx="0">
                    <c:v>0.14000000000000001</c:v>
                  </c:pt>
                  <c:pt idx="1">
                    <c:v>0.26</c:v>
                  </c:pt>
                </c:numCache>
              </c:numRef>
            </c:plus>
            <c:minus>
              <c:numRef>
                <c:f>'oil and water'!$J$15:$J$16</c:f>
                <c:numCache>
                  <c:formatCode>General</c:formatCode>
                  <c:ptCount val="2"/>
                  <c:pt idx="0">
                    <c:v>0.14000000000000001</c:v>
                  </c:pt>
                  <c:pt idx="1">
                    <c:v>0.26</c:v>
                  </c:pt>
                </c:numCache>
              </c:numRef>
            </c:minus>
          </c:errBars>
          <c:cat>
            <c:strRef>
              <c:f>'oil and water'!$F$14:$G$14</c:f>
              <c:strCache>
                <c:ptCount val="2"/>
                <c:pt idx="0">
                  <c:v>NS</c:v>
                </c:pt>
                <c:pt idx="1">
                  <c:v>AT</c:v>
                </c:pt>
              </c:strCache>
            </c:strRef>
          </c:cat>
          <c:val>
            <c:numRef>
              <c:f>'oil and water'!$F$15:$G$15</c:f>
              <c:numCache>
                <c:formatCode>General</c:formatCode>
                <c:ptCount val="2"/>
                <c:pt idx="0">
                  <c:v>0.9</c:v>
                </c:pt>
                <c:pt idx="1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9-4466-ABF9-DD2EF94CB2E1}"/>
            </c:ext>
          </c:extLst>
        </c:ser>
        <c:ser>
          <c:idx val="1"/>
          <c:order val="1"/>
          <c:tx>
            <c:strRef>
              <c:f>'oil and water'!$E$16</c:f>
              <c:strCache>
                <c:ptCount val="1"/>
                <c:pt idx="0">
                  <c:v>OAC</c:v>
                </c:pt>
              </c:strCache>
            </c:strRef>
          </c:tx>
          <c:spPr>
            <a:pattFill prst="ltVert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'oil and water'!$K$15:$K$16</c:f>
                <c:numCache>
                  <c:formatCode>General</c:formatCode>
                  <c:ptCount val="2"/>
                  <c:pt idx="0">
                    <c:v>7.0000000000000007E-2</c:v>
                  </c:pt>
                  <c:pt idx="1">
                    <c:v>0.13</c:v>
                  </c:pt>
                </c:numCache>
              </c:numRef>
            </c:plus>
            <c:minus>
              <c:numRef>
                <c:f>'oil and water'!$K$15:$K$16</c:f>
                <c:numCache>
                  <c:formatCode>General</c:formatCode>
                  <c:ptCount val="2"/>
                  <c:pt idx="0">
                    <c:v>7.0000000000000007E-2</c:v>
                  </c:pt>
                  <c:pt idx="1">
                    <c:v>0.13</c:v>
                  </c:pt>
                </c:numCache>
              </c:numRef>
            </c:minus>
          </c:errBars>
          <c:cat>
            <c:strRef>
              <c:f>'oil and water'!$F$14:$G$14</c:f>
              <c:strCache>
                <c:ptCount val="2"/>
                <c:pt idx="0">
                  <c:v>NS</c:v>
                </c:pt>
                <c:pt idx="1">
                  <c:v>AT</c:v>
                </c:pt>
              </c:strCache>
            </c:strRef>
          </c:cat>
          <c:val>
            <c:numRef>
              <c:f>'oil and water'!$F$16:$G$16</c:f>
              <c:numCache>
                <c:formatCode>General</c:formatCode>
                <c:ptCount val="2"/>
                <c:pt idx="0">
                  <c:v>0.74</c:v>
                </c:pt>
                <c:pt idx="1">
                  <c:v>1.01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89-4466-ABF9-DD2EF94CB2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863104"/>
        <c:axId val="68864640"/>
      </c:barChart>
      <c:catAx>
        <c:axId val="68863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Fig. 5. Water and Oil absorption capacity of native and acid-thinned soursop starches. Error bars: Standard deviations</a:t>
                </a:r>
                <a:r>
                  <a:rPr lang="en-GB" sz="1000" b="0" i="0" baseline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Results are means of triplicate determinations. NS, native starch; AT, acid-thinned starch.</a:t>
                </a:r>
                <a:endParaRPr lang="en-US" sz="100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 sz="1000" b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68864640"/>
        <c:crosses val="autoZero"/>
        <c:auto val="1"/>
        <c:lblAlgn val="ctr"/>
        <c:lblOffset val="100"/>
        <c:noMultiLvlLbl val="0"/>
      </c:catAx>
      <c:valAx>
        <c:axId val="688646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900" b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Oil and water absorption capacity (g/g)</a:t>
                </a:r>
              </a:p>
            </c:rich>
          </c:tx>
          <c:layout>
            <c:manualLayout>
              <c:xMode val="edge"/>
              <c:yMode val="edge"/>
              <c:x val="7.9058461496472388E-2"/>
              <c:y val="0.2738916085763837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68863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3159155202875898"/>
          <c:y val="0.16754388002384657"/>
          <c:w val="0.20898033579135941"/>
          <c:h val="0.1465687001890721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>
                <a:latin typeface="Times New Roman" panose="02020603050405020304" pitchFamily="18" charset="0"/>
                <a:cs typeface="Times New Roman" panose="02020603050405020304" pitchFamily="18" charset="0"/>
              </a:rPr>
              <a:t>Fig.</a:t>
            </a:r>
            <a:r>
              <a:rPr lang="en-US" sz="10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6. Bulk and tapped density of native and acid-thinned starches. Errors bars: standard deviation. Results are means of triplicate determinations. NS: native starch; AT: acid-thinned starch.</a:t>
            </a:r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5517139304955302"/>
          <c:y val="0.836833287174821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851913247686146"/>
          <c:y val="0.1765018902664256"/>
          <c:w val="0.72872397529256216"/>
          <c:h val="0.580761712568990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'Bulk density'!$C$15</c:f>
              <c:strCache>
                <c:ptCount val="1"/>
                <c:pt idx="0">
                  <c:v>NS</c:v>
                </c:pt>
              </c:strCache>
            </c:strRef>
          </c:tx>
          <c:spPr>
            <a:pattFill prst="pct5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'Bulk density'!$N$15:$O$15</c:f>
                <c:numCache>
                  <c:formatCode>General</c:formatCode>
                  <c:ptCount val="2"/>
                  <c:pt idx="0">
                    <c:v>3.5118845842842465E-2</c:v>
                  </c:pt>
                  <c:pt idx="1">
                    <c:v>2.0816659994661344E-2</c:v>
                  </c:pt>
                </c:numCache>
              </c:numRef>
            </c:plus>
            <c:minus>
              <c:numRef>
                <c:f>'Bulk density'!$N$15:$O$15</c:f>
                <c:numCache>
                  <c:formatCode>General</c:formatCode>
                  <c:ptCount val="2"/>
                  <c:pt idx="0">
                    <c:v>3.5118845842842465E-2</c:v>
                  </c:pt>
                  <c:pt idx="1">
                    <c:v>2.0816659994661344E-2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'Bulk density'!$D$14:$E$14</c:f>
              <c:strCache>
                <c:ptCount val="2"/>
                <c:pt idx="0">
                  <c:v>Bulk Density</c:v>
                </c:pt>
                <c:pt idx="1">
                  <c:v>Tapped Density</c:v>
                </c:pt>
              </c:strCache>
            </c:strRef>
          </c:cat>
          <c:val>
            <c:numRef>
              <c:f>'Bulk density'!$D$15:$E$15</c:f>
              <c:numCache>
                <c:formatCode>General</c:formatCode>
                <c:ptCount val="2"/>
                <c:pt idx="0">
                  <c:v>0.43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43-4C7F-AFD4-F85FCE150382}"/>
            </c:ext>
          </c:extLst>
        </c:ser>
        <c:ser>
          <c:idx val="1"/>
          <c:order val="1"/>
          <c:tx>
            <c:strRef>
              <c:f>'Bulk density'!$C$16</c:f>
              <c:strCache>
                <c:ptCount val="1"/>
                <c:pt idx="0">
                  <c:v>AT</c:v>
                </c:pt>
              </c:strCache>
            </c:strRef>
          </c:tx>
          <c:spPr>
            <a:pattFill prst="wd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'Bulk density'!$N$18:$O$18</c:f>
                <c:numCache>
                  <c:formatCode>General</c:formatCode>
                  <c:ptCount val="2"/>
                  <c:pt idx="0">
                    <c:v>1.527525231651948E-2</c:v>
                  </c:pt>
                  <c:pt idx="1">
                    <c:v>1.527525231651948E-2</c:v>
                  </c:pt>
                </c:numCache>
              </c:numRef>
            </c:plus>
            <c:minus>
              <c:numRef>
                <c:f>'Bulk density'!$N$18:$O$18</c:f>
                <c:numCache>
                  <c:formatCode>General</c:formatCode>
                  <c:ptCount val="2"/>
                  <c:pt idx="0">
                    <c:v>1.527525231651948E-2</c:v>
                  </c:pt>
                  <c:pt idx="1">
                    <c:v>1.527525231651948E-2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'Bulk density'!$D$14:$E$14</c:f>
              <c:strCache>
                <c:ptCount val="2"/>
                <c:pt idx="0">
                  <c:v>Bulk Density</c:v>
                </c:pt>
                <c:pt idx="1">
                  <c:v>Tapped Density</c:v>
                </c:pt>
              </c:strCache>
            </c:strRef>
          </c:cat>
          <c:val>
            <c:numRef>
              <c:f>'Bulk density'!$D$16:$E$16</c:f>
              <c:numCache>
                <c:formatCode>General</c:formatCode>
                <c:ptCount val="2"/>
                <c:pt idx="0">
                  <c:v>0.45</c:v>
                </c:pt>
                <c:pt idx="1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43-4C7F-AFD4-F85FCE1503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07600415"/>
        <c:axId val="707594591"/>
      </c:barChart>
      <c:catAx>
        <c:axId val="7076004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07594591"/>
        <c:crosses val="autoZero"/>
        <c:auto val="1"/>
        <c:lblAlgn val="ctr"/>
        <c:lblOffset val="100"/>
        <c:noMultiLvlLbl val="0"/>
      </c:catAx>
      <c:valAx>
        <c:axId val="70759459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Density g/cm</a:t>
                </a:r>
                <a:r>
                  <a:rPr lang="en-US" baseline="30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c:rich>
          </c:tx>
          <c:layout>
            <c:manualLayout>
              <c:xMode val="edge"/>
              <c:yMode val="edge"/>
              <c:x val="7.5167802641270626E-2"/>
              <c:y val="0.3873549961184429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76004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006670608861638"/>
          <c:y val="0.19130580508422362"/>
          <c:w val="0.13799774534112089"/>
          <c:h val="8.89852500831762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AF0ACE-5A24-4038-8CA2-248713304B41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E5D6423-F13D-47E3-B9B9-946F75D70FAA}">
      <dgm:prSet phldrT="[Text]"/>
      <dgm:spPr/>
      <dgm:t>
        <a:bodyPr/>
        <a:lstStyle/>
        <a:p>
          <a:r>
            <a:rPr lang="en-GB" b="1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rPr>
            <a:t>STARCH USE</a:t>
          </a:r>
        </a:p>
      </dgm:t>
    </dgm:pt>
    <dgm:pt modelId="{D90CB116-6419-4EC7-9E04-B093EC645F2F}" type="parTrans" cxnId="{89689285-5AED-4074-8D98-D9B004E0BB22}">
      <dgm:prSet/>
      <dgm:spPr/>
      <dgm:t>
        <a:bodyPr/>
        <a:lstStyle/>
        <a:p>
          <a:endParaRPr lang="en-GB"/>
        </a:p>
      </dgm:t>
    </dgm:pt>
    <dgm:pt modelId="{4D5F5A70-DF51-4231-A332-E3B6A4D232C0}" type="sibTrans" cxnId="{89689285-5AED-4074-8D98-D9B004E0BB22}">
      <dgm:prSet/>
      <dgm:spPr/>
      <dgm:t>
        <a:bodyPr/>
        <a:lstStyle/>
        <a:p>
          <a:endParaRPr lang="en-GB"/>
        </a:p>
      </dgm:t>
    </dgm:pt>
    <dgm:pt modelId="{E88C6E9A-5413-4D82-8703-A3F2D9CF75A6}">
      <dgm:prSet phldrT="[Text]"/>
      <dgm:spPr/>
      <dgm:t>
        <a:bodyPr/>
        <a:lstStyle/>
        <a:p>
          <a:r>
            <a:rPr lang="en-GB" b="1" dirty="0">
              <a:latin typeface="Century Schoolbook" pitchFamily="18" charset="0"/>
            </a:rPr>
            <a:t>FOOD</a:t>
          </a:r>
        </a:p>
      </dgm:t>
    </dgm:pt>
    <dgm:pt modelId="{BC911147-49EC-4384-8770-94B67D07C59F}" type="parTrans" cxnId="{B63F5EFC-2671-423D-A364-F196723B90E1}">
      <dgm:prSet/>
      <dgm:spPr/>
      <dgm:t>
        <a:bodyPr/>
        <a:lstStyle/>
        <a:p>
          <a:endParaRPr lang="en-GB"/>
        </a:p>
      </dgm:t>
    </dgm:pt>
    <dgm:pt modelId="{772BE7F9-C3F3-4C30-9B0A-3F67017D428B}" type="sibTrans" cxnId="{B63F5EFC-2671-423D-A364-F196723B90E1}">
      <dgm:prSet/>
      <dgm:spPr/>
      <dgm:t>
        <a:bodyPr/>
        <a:lstStyle/>
        <a:p>
          <a:endParaRPr lang="en-GB"/>
        </a:p>
      </dgm:t>
    </dgm:pt>
    <dgm:pt modelId="{C9F39BBF-905E-4790-9852-6906DC86AC43}">
      <dgm:prSet phldrT="[Text]"/>
      <dgm:spPr/>
      <dgm:t>
        <a:bodyPr/>
        <a:lstStyle/>
        <a:p>
          <a:r>
            <a:rPr lang="en-GB" b="1" dirty="0">
              <a:latin typeface="Century Schoolbook" pitchFamily="18" charset="0"/>
            </a:rPr>
            <a:t>NON-FOOD</a:t>
          </a:r>
        </a:p>
      </dgm:t>
    </dgm:pt>
    <dgm:pt modelId="{F4E8C00A-31E6-4150-91A2-97F3C119F6F0}" type="parTrans" cxnId="{8F819962-B266-431F-95BC-EA696980C081}">
      <dgm:prSet/>
      <dgm:spPr/>
      <dgm:t>
        <a:bodyPr/>
        <a:lstStyle/>
        <a:p>
          <a:endParaRPr lang="en-GB"/>
        </a:p>
      </dgm:t>
    </dgm:pt>
    <dgm:pt modelId="{9451D8C2-E6A4-4A87-9A22-D08033D437A6}" type="sibTrans" cxnId="{8F819962-B266-431F-95BC-EA696980C081}">
      <dgm:prSet/>
      <dgm:spPr/>
      <dgm:t>
        <a:bodyPr/>
        <a:lstStyle/>
        <a:p>
          <a:endParaRPr lang="en-GB"/>
        </a:p>
      </dgm:t>
    </dgm:pt>
    <dgm:pt modelId="{8054B301-7DDF-48FF-B6C0-C6C97E56A7C1}" type="asst">
      <dgm:prSet/>
      <dgm:spPr/>
      <dgm:t>
        <a:bodyPr/>
        <a:lstStyle/>
        <a:p>
          <a:r>
            <a:rPr lang="en-GB" dirty="0"/>
            <a:t>Canning</a:t>
          </a:r>
        </a:p>
      </dgm:t>
    </dgm:pt>
    <dgm:pt modelId="{EBB731A4-4C2C-4584-8FCA-098405A59A34}" type="parTrans" cxnId="{F21FF4DE-7876-43DA-B884-854ABDADCAD4}">
      <dgm:prSet/>
      <dgm:spPr/>
      <dgm:t>
        <a:bodyPr/>
        <a:lstStyle/>
        <a:p>
          <a:endParaRPr lang="en-GB"/>
        </a:p>
      </dgm:t>
    </dgm:pt>
    <dgm:pt modelId="{D24854E5-70C4-401C-B4CC-CAC3D64BABE3}" type="sibTrans" cxnId="{F21FF4DE-7876-43DA-B884-854ABDADCAD4}">
      <dgm:prSet/>
      <dgm:spPr/>
      <dgm:t>
        <a:bodyPr/>
        <a:lstStyle/>
        <a:p>
          <a:endParaRPr lang="en-GB"/>
        </a:p>
      </dgm:t>
    </dgm:pt>
    <dgm:pt modelId="{A9F7BA87-944B-4588-9D8C-C823E34C9376}" type="asst">
      <dgm:prSet/>
      <dgm:spPr/>
      <dgm:t>
        <a:bodyPr/>
        <a:lstStyle/>
        <a:p>
          <a:r>
            <a:rPr lang="en-GB" dirty="0"/>
            <a:t>Frozen Foods</a:t>
          </a:r>
        </a:p>
      </dgm:t>
    </dgm:pt>
    <dgm:pt modelId="{CC561604-DCF6-4452-B7AD-E6D47BCFB25C}" type="parTrans" cxnId="{C521D454-F72B-438B-9CE9-2B18D4E1E14D}">
      <dgm:prSet/>
      <dgm:spPr/>
      <dgm:t>
        <a:bodyPr/>
        <a:lstStyle/>
        <a:p>
          <a:endParaRPr lang="en-GB"/>
        </a:p>
      </dgm:t>
    </dgm:pt>
    <dgm:pt modelId="{FD732874-6F76-41FD-8DF3-1C191EA558AF}" type="sibTrans" cxnId="{C521D454-F72B-438B-9CE9-2B18D4E1E14D}">
      <dgm:prSet/>
      <dgm:spPr/>
      <dgm:t>
        <a:bodyPr/>
        <a:lstStyle/>
        <a:p>
          <a:endParaRPr lang="en-GB"/>
        </a:p>
      </dgm:t>
    </dgm:pt>
    <dgm:pt modelId="{3D9D783F-D967-494E-9B07-9A3B9D5D5160}" type="asst">
      <dgm:prSet/>
      <dgm:spPr/>
      <dgm:t>
        <a:bodyPr/>
        <a:lstStyle/>
        <a:p>
          <a:r>
            <a:rPr lang="en-GB" dirty="0"/>
            <a:t>Confectionary</a:t>
          </a:r>
        </a:p>
      </dgm:t>
    </dgm:pt>
    <dgm:pt modelId="{634548DC-223B-44A0-83AB-DA22C56F4416}" type="parTrans" cxnId="{76BA0E77-A47F-4905-B9BB-4D16AF7519B1}">
      <dgm:prSet/>
      <dgm:spPr/>
      <dgm:t>
        <a:bodyPr/>
        <a:lstStyle/>
        <a:p>
          <a:endParaRPr lang="en-GB"/>
        </a:p>
      </dgm:t>
    </dgm:pt>
    <dgm:pt modelId="{8989EE59-D1E3-4E17-879C-69A70889D169}" type="sibTrans" cxnId="{76BA0E77-A47F-4905-B9BB-4D16AF7519B1}">
      <dgm:prSet/>
      <dgm:spPr/>
      <dgm:t>
        <a:bodyPr/>
        <a:lstStyle/>
        <a:p>
          <a:endParaRPr lang="en-GB"/>
        </a:p>
      </dgm:t>
    </dgm:pt>
    <dgm:pt modelId="{4D934371-5C87-4193-8C17-73D6B54332FA}" type="asst">
      <dgm:prSet/>
      <dgm:spPr/>
      <dgm:t>
        <a:bodyPr/>
        <a:lstStyle/>
        <a:p>
          <a:r>
            <a:rPr lang="en-GB" dirty="0"/>
            <a:t>Dairy products</a:t>
          </a:r>
        </a:p>
      </dgm:t>
    </dgm:pt>
    <dgm:pt modelId="{925B3423-EF32-4B5D-AAC5-13F2C0F434C7}" type="parTrans" cxnId="{F8838E1B-6EDB-49DA-93E4-F9B967A5D333}">
      <dgm:prSet/>
      <dgm:spPr/>
      <dgm:t>
        <a:bodyPr/>
        <a:lstStyle/>
        <a:p>
          <a:endParaRPr lang="en-GB"/>
        </a:p>
      </dgm:t>
    </dgm:pt>
    <dgm:pt modelId="{A33F16C7-52B1-49DF-9DB3-36251BD1A0E1}" type="sibTrans" cxnId="{F8838E1B-6EDB-49DA-93E4-F9B967A5D333}">
      <dgm:prSet/>
      <dgm:spPr/>
      <dgm:t>
        <a:bodyPr/>
        <a:lstStyle/>
        <a:p>
          <a:endParaRPr lang="en-GB"/>
        </a:p>
      </dgm:t>
    </dgm:pt>
    <dgm:pt modelId="{0E0D5F9C-B75A-4CCC-BBBD-7915E3F24BA1}" type="asst">
      <dgm:prSet/>
      <dgm:spPr/>
      <dgm:t>
        <a:bodyPr/>
        <a:lstStyle/>
        <a:p>
          <a:r>
            <a:rPr lang="en-GB" dirty="0"/>
            <a:t>Textile</a:t>
          </a:r>
        </a:p>
      </dgm:t>
    </dgm:pt>
    <dgm:pt modelId="{09AB5F09-1FD5-41FD-B32E-494A1C47549F}" type="parTrans" cxnId="{30F598E8-B55C-4820-8C94-9349EE7A457A}">
      <dgm:prSet/>
      <dgm:spPr/>
      <dgm:t>
        <a:bodyPr/>
        <a:lstStyle/>
        <a:p>
          <a:endParaRPr lang="en-GB"/>
        </a:p>
      </dgm:t>
    </dgm:pt>
    <dgm:pt modelId="{683BAD5D-5800-41F5-9571-CA0F75E2C828}" type="sibTrans" cxnId="{30F598E8-B55C-4820-8C94-9349EE7A457A}">
      <dgm:prSet/>
      <dgm:spPr/>
      <dgm:t>
        <a:bodyPr/>
        <a:lstStyle/>
        <a:p>
          <a:endParaRPr lang="en-GB"/>
        </a:p>
      </dgm:t>
    </dgm:pt>
    <dgm:pt modelId="{DC23C205-57A8-4765-AD49-7B38BA7E9F85}" type="asst">
      <dgm:prSet/>
      <dgm:spPr/>
      <dgm:t>
        <a:bodyPr/>
        <a:lstStyle/>
        <a:p>
          <a:r>
            <a:rPr lang="en-GB" dirty="0"/>
            <a:t>Paper</a:t>
          </a:r>
        </a:p>
      </dgm:t>
    </dgm:pt>
    <dgm:pt modelId="{7B1B2DE8-4493-4FC6-9D57-13A0260B9F0F}" type="parTrans" cxnId="{C7BBAF40-40B4-415C-AE94-464ACF5C4144}">
      <dgm:prSet/>
      <dgm:spPr/>
      <dgm:t>
        <a:bodyPr/>
        <a:lstStyle/>
        <a:p>
          <a:endParaRPr lang="en-GB"/>
        </a:p>
      </dgm:t>
    </dgm:pt>
    <dgm:pt modelId="{CC6457E7-3E6A-40E2-B364-6C165D874211}" type="sibTrans" cxnId="{C7BBAF40-40B4-415C-AE94-464ACF5C4144}">
      <dgm:prSet/>
      <dgm:spPr/>
      <dgm:t>
        <a:bodyPr/>
        <a:lstStyle/>
        <a:p>
          <a:endParaRPr lang="en-GB"/>
        </a:p>
      </dgm:t>
    </dgm:pt>
    <dgm:pt modelId="{5A2569B0-AD36-44C8-8D33-572973E29C5A}" type="asst">
      <dgm:prSet/>
      <dgm:spPr/>
      <dgm:t>
        <a:bodyPr/>
        <a:lstStyle/>
        <a:p>
          <a:r>
            <a:rPr lang="en-GB" dirty="0"/>
            <a:t>Cosmetics/</a:t>
          </a:r>
          <a:r>
            <a:rPr lang="en-GB" dirty="0" err="1"/>
            <a:t>Pharm</a:t>
          </a:r>
          <a:endParaRPr lang="en-GB" dirty="0"/>
        </a:p>
      </dgm:t>
    </dgm:pt>
    <dgm:pt modelId="{88138DA5-50C3-43DD-AE33-FD43A7CB26F2}" type="parTrans" cxnId="{12FF16B2-F4E5-4876-85CD-4FEB581A33D0}">
      <dgm:prSet/>
      <dgm:spPr/>
      <dgm:t>
        <a:bodyPr/>
        <a:lstStyle/>
        <a:p>
          <a:endParaRPr lang="en-GB"/>
        </a:p>
      </dgm:t>
    </dgm:pt>
    <dgm:pt modelId="{F3508E2F-1252-4A39-825A-7AB7E3715CEC}" type="sibTrans" cxnId="{12FF16B2-F4E5-4876-85CD-4FEB581A33D0}">
      <dgm:prSet/>
      <dgm:spPr/>
      <dgm:t>
        <a:bodyPr/>
        <a:lstStyle/>
        <a:p>
          <a:endParaRPr lang="en-GB"/>
        </a:p>
      </dgm:t>
    </dgm:pt>
    <dgm:pt modelId="{E1976B1B-3EDE-42B5-9FCE-BF405B5BAB47}" type="asst">
      <dgm:prSet/>
      <dgm:spPr/>
      <dgm:t>
        <a:bodyPr/>
        <a:lstStyle/>
        <a:p>
          <a:r>
            <a:rPr lang="en-GB" dirty="0"/>
            <a:t>Adhesives</a:t>
          </a:r>
        </a:p>
      </dgm:t>
    </dgm:pt>
    <dgm:pt modelId="{4FED9A50-E797-47FD-B5BA-5D99119E32AA}" type="parTrans" cxnId="{C0922A71-4394-4181-BC78-73B14EFEB3A6}">
      <dgm:prSet/>
      <dgm:spPr/>
      <dgm:t>
        <a:bodyPr/>
        <a:lstStyle/>
        <a:p>
          <a:endParaRPr lang="en-GB"/>
        </a:p>
      </dgm:t>
    </dgm:pt>
    <dgm:pt modelId="{2E9C8759-5977-45FF-8943-E1C7611928BC}" type="sibTrans" cxnId="{C0922A71-4394-4181-BC78-73B14EFEB3A6}">
      <dgm:prSet/>
      <dgm:spPr/>
      <dgm:t>
        <a:bodyPr/>
        <a:lstStyle/>
        <a:p>
          <a:endParaRPr lang="en-GB"/>
        </a:p>
      </dgm:t>
    </dgm:pt>
    <dgm:pt modelId="{B5C70A93-066D-4C7A-A9F5-278AEE0819B3}" type="pres">
      <dgm:prSet presAssocID="{55AF0ACE-5A24-4038-8CA2-248713304B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54D258B-F3EB-4098-93CD-E24D97AEFE3D}" type="pres">
      <dgm:prSet presAssocID="{5E5D6423-F13D-47E3-B9B9-946F75D70FAA}" presName="hierRoot1" presStyleCnt="0">
        <dgm:presLayoutVars>
          <dgm:hierBranch val="init"/>
        </dgm:presLayoutVars>
      </dgm:prSet>
      <dgm:spPr/>
    </dgm:pt>
    <dgm:pt modelId="{C98C7930-6EC4-4C22-9E3C-AB0900B8FE4F}" type="pres">
      <dgm:prSet presAssocID="{5E5D6423-F13D-47E3-B9B9-946F75D70FAA}" presName="rootComposite1" presStyleCnt="0"/>
      <dgm:spPr/>
    </dgm:pt>
    <dgm:pt modelId="{BBDC394C-DA57-40CD-A395-EB359855A1C5}" type="pres">
      <dgm:prSet presAssocID="{5E5D6423-F13D-47E3-B9B9-946F75D70FAA}" presName="rootText1" presStyleLbl="node0" presStyleIdx="0" presStyleCnt="1">
        <dgm:presLayoutVars>
          <dgm:chPref val="3"/>
        </dgm:presLayoutVars>
      </dgm:prSet>
      <dgm:spPr/>
    </dgm:pt>
    <dgm:pt modelId="{AAB90106-EEBA-4479-9961-DAB034A680C1}" type="pres">
      <dgm:prSet presAssocID="{5E5D6423-F13D-47E3-B9B9-946F75D70FAA}" presName="rootConnector1" presStyleLbl="node1" presStyleIdx="0" presStyleCnt="0"/>
      <dgm:spPr/>
    </dgm:pt>
    <dgm:pt modelId="{B3252177-3E2A-4E7D-83C4-EF02A908A413}" type="pres">
      <dgm:prSet presAssocID="{5E5D6423-F13D-47E3-B9B9-946F75D70FAA}" presName="hierChild2" presStyleCnt="0"/>
      <dgm:spPr/>
    </dgm:pt>
    <dgm:pt modelId="{1FB18FFC-30F8-442B-B5E5-C4E0071EEDF5}" type="pres">
      <dgm:prSet presAssocID="{BC911147-49EC-4384-8770-94B67D07C59F}" presName="Name37" presStyleLbl="parChTrans1D2" presStyleIdx="0" presStyleCnt="2"/>
      <dgm:spPr/>
    </dgm:pt>
    <dgm:pt modelId="{4B2D9AED-2054-4208-B786-5B90E5EB9DD9}" type="pres">
      <dgm:prSet presAssocID="{E88C6E9A-5413-4D82-8703-A3F2D9CF75A6}" presName="hierRoot2" presStyleCnt="0">
        <dgm:presLayoutVars>
          <dgm:hierBranch val="init"/>
        </dgm:presLayoutVars>
      </dgm:prSet>
      <dgm:spPr/>
    </dgm:pt>
    <dgm:pt modelId="{BAC075EE-6AFB-4210-BF8A-E205E24450A0}" type="pres">
      <dgm:prSet presAssocID="{E88C6E9A-5413-4D82-8703-A3F2D9CF75A6}" presName="rootComposite" presStyleCnt="0"/>
      <dgm:spPr/>
    </dgm:pt>
    <dgm:pt modelId="{C5BD1BD1-21D5-4F01-990C-DF124EBB7FE0}" type="pres">
      <dgm:prSet presAssocID="{E88C6E9A-5413-4D82-8703-A3F2D9CF75A6}" presName="rootText" presStyleLbl="node2" presStyleIdx="0" presStyleCnt="2" custScaleX="116395" custScaleY="86957">
        <dgm:presLayoutVars>
          <dgm:chPref val="3"/>
        </dgm:presLayoutVars>
      </dgm:prSet>
      <dgm:spPr/>
    </dgm:pt>
    <dgm:pt modelId="{3453F8B3-C69D-419C-A7CC-B65413B42B48}" type="pres">
      <dgm:prSet presAssocID="{E88C6E9A-5413-4D82-8703-A3F2D9CF75A6}" presName="rootConnector" presStyleLbl="node2" presStyleIdx="0" presStyleCnt="2"/>
      <dgm:spPr/>
    </dgm:pt>
    <dgm:pt modelId="{F7CFA1A1-AD47-4E66-9C61-34798973E94C}" type="pres">
      <dgm:prSet presAssocID="{E88C6E9A-5413-4D82-8703-A3F2D9CF75A6}" presName="hierChild4" presStyleCnt="0"/>
      <dgm:spPr/>
    </dgm:pt>
    <dgm:pt modelId="{6B84D54E-575E-4CCB-A056-7738E5815525}" type="pres">
      <dgm:prSet presAssocID="{E88C6E9A-5413-4D82-8703-A3F2D9CF75A6}" presName="hierChild5" presStyleCnt="0"/>
      <dgm:spPr/>
    </dgm:pt>
    <dgm:pt modelId="{1BC53A77-3C65-4EBD-878B-B983EE53731E}" type="pres">
      <dgm:prSet presAssocID="{EBB731A4-4C2C-4584-8FCA-098405A59A34}" presName="Name111" presStyleLbl="parChTrans1D3" presStyleIdx="0" presStyleCnt="8"/>
      <dgm:spPr/>
    </dgm:pt>
    <dgm:pt modelId="{79D6C077-5392-4842-B92C-24AD7CCB458A}" type="pres">
      <dgm:prSet presAssocID="{8054B301-7DDF-48FF-B6C0-C6C97E56A7C1}" presName="hierRoot3" presStyleCnt="0">
        <dgm:presLayoutVars>
          <dgm:hierBranch val="init"/>
        </dgm:presLayoutVars>
      </dgm:prSet>
      <dgm:spPr/>
    </dgm:pt>
    <dgm:pt modelId="{6EDCD1C0-C798-43AA-9A89-D7127EF1AA25}" type="pres">
      <dgm:prSet presAssocID="{8054B301-7DDF-48FF-B6C0-C6C97E56A7C1}" presName="rootComposite3" presStyleCnt="0"/>
      <dgm:spPr/>
    </dgm:pt>
    <dgm:pt modelId="{FA0DB14E-3B45-4679-9733-83F6315EC436}" type="pres">
      <dgm:prSet presAssocID="{8054B301-7DDF-48FF-B6C0-C6C97E56A7C1}" presName="rootText3" presStyleLbl="asst2" presStyleIdx="0" presStyleCnt="8">
        <dgm:presLayoutVars>
          <dgm:chPref val="3"/>
        </dgm:presLayoutVars>
      </dgm:prSet>
      <dgm:spPr/>
    </dgm:pt>
    <dgm:pt modelId="{A44DFD46-03B7-4064-A88A-1F0585EF747F}" type="pres">
      <dgm:prSet presAssocID="{8054B301-7DDF-48FF-B6C0-C6C97E56A7C1}" presName="rootConnector3" presStyleLbl="asst2" presStyleIdx="0" presStyleCnt="8"/>
      <dgm:spPr/>
    </dgm:pt>
    <dgm:pt modelId="{8CED3C57-8947-4F5B-BF9B-94FCAC34DEBB}" type="pres">
      <dgm:prSet presAssocID="{8054B301-7DDF-48FF-B6C0-C6C97E56A7C1}" presName="hierChild6" presStyleCnt="0"/>
      <dgm:spPr/>
    </dgm:pt>
    <dgm:pt modelId="{14C88F5D-7DD0-4ED5-A951-DDA7744EEC50}" type="pres">
      <dgm:prSet presAssocID="{8054B301-7DDF-48FF-B6C0-C6C97E56A7C1}" presName="hierChild7" presStyleCnt="0"/>
      <dgm:spPr/>
    </dgm:pt>
    <dgm:pt modelId="{0353C0DF-EE4F-419C-A0D8-4B63D05239B1}" type="pres">
      <dgm:prSet presAssocID="{CC561604-DCF6-4452-B7AD-E6D47BCFB25C}" presName="Name111" presStyleLbl="parChTrans1D3" presStyleIdx="1" presStyleCnt="8"/>
      <dgm:spPr/>
    </dgm:pt>
    <dgm:pt modelId="{78CC132F-559E-4356-8EE1-B616EA4C839A}" type="pres">
      <dgm:prSet presAssocID="{A9F7BA87-944B-4588-9D8C-C823E34C9376}" presName="hierRoot3" presStyleCnt="0">
        <dgm:presLayoutVars>
          <dgm:hierBranch val="init"/>
        </dgm:presLayoutVars>
      </dgm:prSet>
      <dgm:spPr/>
    </dgm:pt>
    <dgm:pt modelId="{7D375F25-D83E-4358-B5A8-BC7E9B968AF2}" type="pres">
      <dgm:prSet presAssocID="{A9F7BA87-944B-4588-9D8C-C823E34C9376}" presName="rootComposite3" presStyleCnt="0"/>
      <dgm:spPr/>
    </dgm:pt>
    <dgm:pt modelId="{4CD6BA9C-DB90-4CDD-8E5D-E4C9D50B8345}" type="pres">
      <dgm:prSet presAssocID="{A9F7BA87-944B-4588-9D8C-C823E34C9376}" presName="rootText3" presStyleLbl="asst2" presStyleIdx="1" presStyleCnt="8">
        <dgm:presLayoutVars>
          <dgm:chPref val="3"/>
        </dgm:presLayoutVars>
      </dgm:prSet>
      <dgm:spPr/>
    </dgm:pt>
    <dgm:pt modelId="{F48D6840-9D6A-4676-A01B-4D9A66FE1EC0}" type="pres">
      <dgm:prSet presAssocID="{A9F7BA87-944B-4588-9D8C-C823E34C9376}" presName="rootConnector3" presStyleLbl="asst2" presStyleIdx="1" presStyleCnt="8"/>
      <dgm:spPr/>
    </dgm:pt>
    <dgm:pt modelId="{501B185B-A46B-49AC-BA10-2B894C10AF7D}" type="pres">
      <dgm:prSet presAssocID="{A9F7BA87-944B-4588-9D8C-C823E34C9376}" presName="hierChild6" presStyleCnt="0"/>
      <dgm:spPr/>
    </dgm:pt>
    <dgm:pt modelId="{A0F26444-7544-466F-AF36-B5EA71D44207}" type="pres">
      <dgm:prSet presAssocID="{A9F7BA87-944B-4588-9D8C-C823E34C9376}" presName="hierChild7" presStyleCnt="0"/>
      <dgm:spPr/>
    </dgm:pt>
    <dgm:pt modelId="{102A7788-5645-4B84-BFC3-8E907F011A52}" type="pres">
      <dgm:prSet presAssocID="{634548DC-223B-44A0-83AB-DA22C56F4416}" presName="Name111" presStyleLbl="parChTrans1D3" presStyleIdx="2" presStyleCnt="8"/>
      <dgm:spPr/>
    </dgm:pt>
    <dgm:pt modelId="{28428A3E-E840-43D5-8AC1-92F0246FAAF2}" type="pres">
      <dgm:prSet presAssocID="{3D9D783F-D967-494E-9B07-9A3B9D5D5160}" presName="hierRoot3" presStyleCnt="0">
        <dgm:presLayoutVars>
          <dgm:hierBranch val="init"/>
        </dgm:presLayoutVars>
      </dgm:prSet>
      <dgm:spPr/>
    </dgm:pt>
    <dgm:pt modelId="{E131434E-8B5A-4BF5-8ACE-0505C0D69211}" type="pres">
      <dgm:prSet presAssocID="{3D9D783F-D967-494E-9B07-9A3B9D5D5160}" presName="rootComposite3" presStyleCnt="0"/>
      <dgm:spPr/>
    </dgm:pt>
    <dgm:pt modelId="{78FC63B3-B122-45FE-BA94-2A1E6BD3B117}" type="pres">
      <dgm:prSet presAssocID="{3D9D783F-D967-494E-9B07-9A3B9D5D5160}" presName="rootText3" presStyleLbl="asst2" presStyleIdx="2" presStyleCnt="8">
        <dgm:presLayoutVars>
          <dgm:chPref val="3"/>
        </dgm:presLayoutVars>
      </dgm:prSet>
      <dgm:spPr/>
    </dgm:pt>
    <dgm:pt modelId="{481015F9-71C3-41AB-B6B0-68E71CA0E758}" type="pres">
      <dgm:prSet presAssocID="{3D9D783F-D967-494E-9B07-9A3B9D5D5160}" presName="rootConnector3" presStyleLbl="asst2" presStyleIdx="2" presStyleCnt="8"/>
      <dgm:spPr/>
    </dgm:pt>
    <dgm:pt modelId="{1C730EC6-5865-4C8C-8E16-58CEB38B54D4}" type="pres">
      <dgm:prSet presAssocID="{3D9D783F-D967-494E-9B07-9A3B9D5D5160}" presName="hierChild6" presStyleCnt="0"/>
      <dgm:spPr/>
    </dgm:pt>
    <dgm:pt modelId="{1FD16501-9428-4AF1-859D-B5F9239615D2}" type="pres">
      <dgm:prSet presAssocID="{3D9D783F-D967-494E-9B07-9A3B9D5D5160}" presName="hierChild7" presStyleCnt="0"/>
      <dgm:spPr/>
    </dgm:pt>
    <dgm:pt modelId="{B2231EF9-0FEC-441D-A81C-A88D8BC86A2C}" type="pres">
      <dgm:prSet presAssocID="{925B3423-EF32-4B5D-AAC5-13F2C0F434C7}" presName="Name111" presStyleLbl="parChTrans1D3" presStyleIdx="3" presStyleCnt="8"/>
      <dgm:spPr/>
    </dgm:pt>
    <dgm:pt modelId="{456336C7-AF44-493C-B8AD-DF6DC0BA7FA5}" type="pres">
      <dgm:prSet presAssocID="{4D934371-5C87-4193-8C17-73D6B54332FA}" presName="hierRoot3" presStyleCnt="0">
        <dgm:presLayoutVars>
          <dgm:hierBranch val="init"/>
        </dgm:presLayoutVars>
      </dgm:prSet>
      <dgm:spPr/>
    </dgm:pt>
    <dgm:pt modelId="{8B89C5BA-3018-47E8-883B-5C1687483C5E}" type="pres">
      <dgm:prSet presAssocID="{4D934371-5C87-4193-8C17-73D6B54332FA}" presName="rootComposite3" presStyleCnt="0"/>
      <dgm:spPr/>
    </dgm:pt>
    <dgm:pt modelId="{283211A7-01A7-4516-AE95-FD41F074648F}" type="pres">
      <dgm:prSet presAssocID="{4D934371-5C87-4193-8C17-73D6B54332FA}" presName="rootText3" presStyleLbl="asst2" presStyleIdx="3" presStyleCnt="8">
        <dgm:presLayoutVars>
          <dgm:chPref val="3"/>
        </dgm:presLayoutVars>
      </dgm:prSet>
      <dgm:spPr/>
    </dgm:pt>
    <dgm:pt modelId="{02A27DB5-C37C-4518-99F4-8F8C1BE57B20}" type="pres">
      <dgm:prSet presAssocID="{4D934371-5C87-4193-8C17-73D6B54332FA}" presName="rootConnector3" presStyleLbl="asst2" presStyleIdx="3" presStyleCnt="8"/>
      <dgm:spPr/>
    </dgm:pt>
    <dgm:pt modelId="{1D826930-A1FB-41D0-9999-56136A7C1CC0}" type="pres">
      <dgm:prSet presAssocID="{4D934371-5C87-4193-8C17-73D6B54332FA}" presName="hierChild6" presStyleCnt="0"/>
      <dgm:spPr/>
    </dgm:pt>
    <dgm:pt modelId="{CB0653B3-A074-44FD-8287-6DA660109EB0}" type="pres">
      <dgm:prSet presAssocID="{4D934371-5C87-4193-8C17-73D6B54332FA}" presName="hierChild7" presStyleCnt="0"/>
      <dgm:spPr/>
    </dgm:pt>
    <dgm:pt modelId="{63C4593E-8FA5-406E-BF15-2D49974172C8}" type="pres">
      <dgm:prSet presAssocID="{F4E8C00A-31E6-4150-91A2-97F3C119F6F0}" presName="Name37" presStyleLbl="parChTrans1D2" presStyleIdx="1" presStyleCnt="2"/>
      <dgm:spPr/>
    </dgm:pt>
    <dgm:pt modelId="{D434AB3D-7F92-4F1C-9A64-09E95EFA0857}" type="pres">
      <dgm:prSet presAssocID="{C9F39BBF-905E-4790-9852-6906DC86AC43}" presName="hierRoot2" presStyleCnt="0">
        <dgm:presLayoutVars>
          <dgm:hierBranch val="init"/>
        </dgm:presLayoutVars>
      </dgm:prSet>
      <dgm:spPr/>
    </dgm:pt>
    <dgm:pt modelId="{ECD2E5F2-571D-4D72-9CD5-F6919D972FCA}" type="pres">
      <dgm:prSet presAssocID="{C9F39BBF-905E-4790-9852-6906DC86AC43}" presName="rootComposite" presStyleCnt="0"/>
      <dgm:spPr/>
    </dgm:pt>
    <dgm:pt modelId="{0E1F6D09-BE22-45A3-A42B-7B14CAFF6572}" type="pres">
      <dgm:prSet presAssocID="{C9F39BBF-905E-4790-9852-6906DC86AC43}" presName="rootText" presStyleLbl="node2" presStyleIdx="1" presStyleCnt="2" custScaleX="116395" custScaleY="86957">
        <dgm:presLayoutVars>
          <dgm:chPref val="3"/>
        </dgm:presLayoutVars>
      </dgm:prSet>
      <dgm:spPr/>
    </dgm:pt>
    <dgm:pt modelId="{A788B3E6-6733-4981-AF5B-F099D4FF2075}" type="pres">
      <dgm:prSet presAssocID="{C9F39BBF-905E-4790-9852-6906DC86AC43}" presName="rootConnector" presStyleLbl="node2" presStyleIdx="1" presStyleCnt="2"/>
      <dgm:spPr/>
    </dgm:pt>
    <dgm:pt modelId="{CD3ADFFE-0CFF-496F-BD09-7D8854E71598}" type="pres">
      <dgm:prSet presAssocID="{C9F39BBF-905E-4790-9852-6906DC86AC43}" presName="hierChild4" presStyleCnt="0"/>
      <dgm:spPr/>
    </dgm:pt>
    <dgm:pt modelId="{2BC29E1B-BE12-4A00-A74F-8DEA3C0270C2}" type="pres">
      <dgm:prSet presAssocID="{C9F39BBF-905E-4790-9852-6906DC86AC43}" presName="hierChild5" presStyleCnt="0"/>
      <dgm:spPr/>
    </dgm:pt>
    <dgm:pt modelId="{4158EED3-5F2A-45E5-B44C-5C035EE2A32B}" type="pres">
      <dgm:prSet presAssocID="{09AB5F09-1FD5-41FD-B32E-494A1C47549F}" presName="Name111" presStyleLbl="parChTrans1D3" presStyleIdx="4" presStyleCnt="8"/>
      <dgm:spPr/>
    </dgm:pt>
    <dgm:pt modelId="{60A8F88B-2464-4F84-AD0B-92A3BB5383BD}" type="pres">
      <dgm:prSet presAssocID="{0E0D5F9C-B75A-4CCC-BBBD-7915E3F24BA1}" presName="hierRoot3" presStyleCnt="0">
        <dgm:presLayoutVars>
          <dgm:hierBranch val="init"/>
        </dgm:presLayoutVars>
      </dgm:prSet>
      <dgm:spPr/>
    </dgm:pt>
    <dgm:pt modelId="{34AF17CF-8463-42F4-9E6B-6A06636BCEED}" type="pres">
      <dgm:prSet presAssocID="{0E0D5F9C-B75A-4CCC-BBBD-7915E3F24BA1}" presName="rootComposite3" presStyleCnt="0"/>
      <dgm:spPr/>
    </dgm:pt>
    <dgm:pt modelId="{79FF9C6E-63D9-444E-A9DE-E94FAAE8EF6B}" type="pres">
      <dgm:prSet presAssocID="{0E0D5F9C-B75A-4CCC-BBBD-7915E3F24BA1}" presName="rootText3" presStyleLbl="asst2" presStyleIdx="4" presStyleCnt="8">
        <dgm:presLayoutVars>
          <dgm:chPref val="3"/>
        </dgm:presLayoutVars>
      </dgm:prSet>
      <dgm:spPr/>
    </dgm:pt>
    <dgm:pt modelId="{D1D3318D-F968-48C7-922C-A169CFBED4E6}" type="pres">
      <dgm:prSet presAssocID="{0E0D5F9C-B75A-4CCC-BBBD-7915E3F24BA1}" presName="rootConnector3" presStyleLbl="asst2" presStyleIdx="4" presStyleCnt="8"/>
      <dgm:spPr/>
    </dgm:pt>
    <dgm:pt modelId="{4D187D26-094A-4984-9A15-3842B1EF37A8}" type="pres">
      <dgm:prSet presAssocID="{0E0D5F9C-B75A-4CCC-BBBD-7915E3F24BA1}" presName="hierChild6" presStyleCnt="0"/>
      <dgm:spPr/>
    </dgm:pt>
    <dgm:pt modelId="{C5833BE1-97F1-4438-B52B-806B325AA22B}" type="pres">
      <dgm:prSet presAssocID="{0E0D5F9C-B75A-4CCC-BBBD-7915E3F24BA1}" presName="hierChild7" presStyleCnt="0"/>
      <dgm:spPr/>
    </dgm:pt>
    <dgm:pt modelId="{39EE2896-F955-495C-BDF0-1AC9316381FC}" type="pres">
      <dgm:prSet presAssocID="{7B1B2DE8-4493-4FC6-9D57-13A0260B9F0F}" presName="Name111" presStyleLbl="parChTrans1D3" presStyleIdx="5" presStyleCnt="8"/>
      <dgm:spPr/>
    </dgm:pt>
    <dgm:pt modelId="{5ED5923D-545B-498D-AA03-EBB497E967A5}" type="pres">
      <dgm:prSet presAssocID="{DC23C205-57A8-4765-AD49-7B38BA7E9F85}" presName="hierRoot3" presStyleCnt="0">
        <dgm:presLayoutVars>
          <dgm:hierBranch val="init"/>
        </dgm:presLayoutVars>
      </dgm:prSet>
      <dgm:spPr/>
    </dgm:pt>
    <dgm:pt modelId="{FD812E57-55EE-4FA6-8EB1-AEE99985A669}" type="pres">
      <dgm:prSet presAssocID="{DC23C205-57A8-4765-AD49-7B38BA7E9F85}" presName="rootComposite3" presStyleCnt="0"/>
      <dgm:spPr/>
    </dgm:pt>
    <dgm:pt modelId="{5955677C-24DB-4FE4-A13C-6EF996599AEB}" type="pres">
      <dgm:prSet presAssocID="{DC23C205-57A8-4765-AD49-7B38BA7E9F85}" presName="rootText3" presStyleLbl="asst2" presStyleIdx="5" presStyleCnt="8">
        <dgm:presLayoutVars>
          <dgm:chPref val="3"/>
        </dgm:presLayoutVars>
      </dgm:prSet>
      <dgm:spPr/>
    </dgm:pt>
    <dgm:pt modelId="{FCB7DF27-55E7-4AD3-A3B0-B728C49A2AE6}" type="pres">
      <dgm:prSet presAssocID="{DC23C205-57A8-4765-AD49-7B38BA7E9F85}" presName="rootConnector3" presStyleLbl="asst2" presStyleIdx="5" presStyleCnt="8"/>
      <dgm:spPr/>
    </dgm:pt>
    <dgm:pt modelId="{BA67E2EB-7EBE-4EC7-9604-0BCADFB7A0E2}" type="pres">
      <dgm:prSet presAssocID="{DC23C205-57A8-4765-AD49-7B38BA7E9F85}" presName="hierChild6" presStyleCnt="0"/>
      <dgm:spPr/>
    </dgm:pt>
    <dgm:pt modelId="{BAE001CA-13BB-423A-9000-19D49F344C45}" type="pres">
      <dgm:prSet presAssocID="{DC23C205-57A8-4765-AD49-7B38BA7E9F85}" presName="hierChild7" presStyleCnt="0"/>
      <dgm:spPr/>
    </dgm:pt>
    <dgm:pt modelId="{C0791867-DE79-446E-B0C9-BC766397DE65}" type="pres">
      <dgm:prSet presAssocID="{88138DA5-50C3-43DD-AE33-FD43A7CB26F2}" presName="Name111" presStyleLbl="parChTrans1D3" presStyleIdx="6" presStyleCnt="8"/>
      <dgm:spPr/>
    </dgm:pt>
    <dgm:pt modelId="{400E2AD0-7050-4442-A136-29D9B83FE236}" type="pres">
      <dgm:prSet presAssocID="{5A2569B0-AD36-44C8-8D33-572973E29C5A}" presName="hierRoot3" presStyleCnt="0">
        <dgm:presLayoutVars>
          <dgm:hierBranch val="init"/>
        </dgm:presLayoutVars>
      </dgm:prSet>
      <dgm:spPr/>
    </dgm:pt>
    <dgm:pt modelId="{50896D78-BD65-4FAC-BB01-E7CC05E7D97A}" type="pres">
      <dgm:prSet presAssocID="{5A2569B0-AD36-44C8-8D33-572973E29C5A}" presName="rootComposite3" presStyleCnt="0"/>
      <dgm:spPr/>
    </dgm:pt>
    <dgm:pt modelId="{77592735-4676-4C27-867C-32D88753BF5F}" type="pres">
      <dgm:prSet presAssocID="{5A2569B0-AD36-44C8-8D33-572973E29C5A}" presName="rootText3" presStyleLbl="asst2" presStyleIdx="6" presStyleCnt="8" custScaleX="102824" custScaleY="103283">
        <dgm:presLayoutVars>
          <dgm:chPref val="3"/>
        </dgm:presLayoutVars>
      </dgm:prSet>
      <dgm:spPr/>
    </dgm:pt>
    <dgm:pt modelId="{BF07E556-A5B9-4958-8A81-5C6E5A8AC29A}" type="pres">
      <dgm:prSet presAssocID="{5A2569B0-AD36-44C8-8D33-572973E29C5A}" presName="rootConnector3" presStyleLbl="asst2" presStyleIdx="6" presStyleCnt="8"/>
      <dgm:spPr/>
    </dgm:pt>
    <dgm:pt modelId="{C6CC9803-7B28-42FF-9D19-4E53CE09FEE2}" type="pres">
      <dgm:prSet presAssocID="{5A2569B0-AD36-44C8-8D33-572973E29C5A}" presName="hierChild6" presStyleCnt="0"/>
      <dgm:spPr/>
    </dgm:pt>
    <dgm:pt modelId="{6169CC13-4A2D-4613-8DAA-83ABB19B3813}" type="pres">
      <dgm:prSet presAssocID="{5A2569B0-AD36-44C8-8D33-572973E29C5A}" presName="hierChild7" presStyleCnt="0"/>
      <dgm:spPr/>
    </dgm:pt>
    <dgm:pt modelId="{21A6321A-96AA-4B47-A6F1-A88213E9E91F}" type="pres">
      <dgm:prSet presAssocID="{4FED9A50-E797-47FD-B5BA-5D99119E32AA}" presName="Name111" presStyleLbl="parChTrans1D3" presStyleIdx="7" presStyleCnt="8"/>
      <dgm:spPr/>
    </dgm:pt>
    <dgm:pt modelId="{104055EA-27F1-45AA-B235-586E57B94986}" type="pres">
      <dgm:prSet presAssocID="{E1976B1B-3EDE-42B5-9FCE-BF405B5BAB47}" presName="hierRoot3" presStyleCnt="0">
        <dgm:presLayoutVars>
          <dgm:hierBranch val="init"/>
        </dgm:presLayoutVars>
      </dgm:prSet>
      <dgm:spPr/>
    </dgm:pt>
    <dgm:pt modelId="{42637976-50E4-4FB4-96B9-CBD0B3B4634B}" type="pres">
      <dgm:prSet presAssocID="{E1976B1B-3EDE-42B5-9FCE-BF405B5BAB47}" presName="rootComposite3" presStyleCnt="0"/>
      <dgm:spPr/>
    </dgm:pt>
    <dgm:pt modelId="{07BBB93A-7BE2-485B-91B1-93F293DAD55A}" type="pres">
      <dgm:prSet presAssocID="{E1976B1B-3EDE-42B5-9FCE-BF405B5BAB47}" presName="rootText3" presStyleLbl="asst2" presStyleIdx="7" presStyleCnt="8">
        <dgm:presLayoutVars>
          <dgm:chPref val="3"/>
        </dgm:presLayoutVars>
      </dgm:prSet>
      <dgm:spPr/>
    </dgm:pt>
    <dgm:pt modelId="{6755C3E2-BB2A-4150-A44F-837FC0C996E2}" type="pres">
      <dgm:prSet presAssocID="{E1976B1B-3EDE-42B5-9FCE-BF405B5BAB47}" presName="rootConnector3" presStyleLbl="asst2" presStyleIdx="7" presStyleCnt="8"/>
      <dgm:spPr/>
    </dgm:pt>
    <dgm:pt modelId="{9E613FC6-CCE6-480A-B794-609344C62A98}" type="pres">
      <dgm:prSet presAssocID="{E1976B1B-3EDE-42B5-9FCE-BF405B5BAB47}" presName="hierChild6" presStyleCnt="0"/>
      <dgm:spPr/>
    </dgm:pt>
    <dgm:pt modelId="{BF318A10-D23A-46D1-8FBA-5BD12A30E009}" type="pres">
      <dgm:prSet presAssocID="{E1976B1B-3EDE-42B5-9FCE-BF405B5BAB47}" presName="hierChild7" presStyleCnt="0"/>
      <dgm:spPr/>
    </dgm:pt>
    <dgm:pt modelId="{E1FE40AB-D611-4F1D-A36A-EA8348CAEB68}" type="pres">
      <dgm:prSet presAssocID="{5E5D6423-F13D-47E3-B9B9-946F75D70FAA}" presName="hierChild3" presStyleCnt="0"/>
      <dgm:spPr/>
    </dgm:pt>
  </dgm:ptLst>
  <dgm:cxnLst>
    <dgm:cxn modelId="{8FB69B0F-4DC3-47DE-9CFF-427EF5024430}" type="presOf" srcId="{3D9D783F-D967-494E-9B07-9A3B9D5D5160}" destId="{481015F9-71C3-41AB-B6B0-68E71CA0E758}" srcOrd="1" destOrd="0" presId="urn:microsoft.com/office/officeart/2005/8/layout/orgChart1"/>
    <dgm:cxn modelId="{F4130910-8D1D-45AC-9B29-353EAFDF7316}" type="presOf" srcId="{4FED9A50-E797-47FD-B5BA-5D99119E32AA}" destId="{21A6321A-96AA-4B47-A6F1-A88213E9E91F}" srcOrd="0" destOrd="0" presId="urn:microsoft.com/office/officeart/2005/8/layout/orgChart1"/>
    <dgm:cxn modelId="{16752C12-F556-4D05-AA24-EFF6CC766759}" type="presOf" srcId="{09AB5F09-1FD5-41FD-B32E-494A1C47549F}" destId="{4158EED3-5F2A-45E5-B44C-5C035EE2A32B}" srcOrd="0" destOrd="0" presId="urn:microsoft.com/office/officeart/2005/8/layout/orgChart1"/>
    <dgm:cxn modelId="{F8838E1B-6EDB-49DA-93E4-F9B967A5D333}" srcId="{E88C6E9A-5413-4D82-8703-A3F2D9CF75A6}" destId="{4D934371-5C87-4193-8C17-73D6B54332FA}" srcOrd="3" destOrd="0" parTransId="{925B3423-EF32-4B5D-AAC5-13F2C0F434C7}" sibTransId="{A33F16C7-52B1-49DF-9DB3-36251BD1A0E1}"/>
    <dgm:cxn modelId="{7A7BF521-85D0-4E7A-864B-BF41C71359F7}" type="presOf" srcId="{EBB731A4-4C2C-4584-8FCA-098405A59A34}" destId="{1BC53A77-3C65-4EBD-878B-B983EE53731E}" srcOrd="0" destOrd="0" presId="urn:microsoft.com/office/officeart/2005/8/layout/orgChart1"/>
    <dgm:cxn modelId="{1CDA2927-D1BA-41E0-A132-AA84145D023C}" type="presOf" srcId="{5A2569B0-AD36-44C8-8D33-572973E29C5A}" destId="{77592735-4676-4C27-867C-32D88753BF5F}" srcOrd="0" destOrd="0" presId="urn:microsoft.com/office/officeart/2005/8/layout/orgChart1"/>
    <dgm:cxn modelId="{273A4527-F81C-477C-BE10-27865AC2A573}" type="presOf" srcId="{3D9D783F-D967-494E-9B07-9A3B9D5D5160}" destId="{78FC63B3-B122-45FE-BA94-2A1E6BD3B117}" srcOrd="0" destOrd="0" presId="urn:microsoft.com/office/officeart/2005/8/layout/orgChart1"/>
    <dgm:cxn modelId="{9862C92D-ECF1-44AF-BC9C-E47629F620F0}" type="presOf" srcId="{A9F7BA87-944B-4588-9D8C-C823E34C9376}" destId="{F48D6840-9D6A-4676-A01B-4D9A66FE1EC0}" srcOrd="1" destOrd="0" presId="urn:microsoft.com/office/officeart/2005/8/layout/orgChart1"/>
    <dgm:cxn modelId="{7DA0D236-AADA-494E-A9E7-2928777D2D5B}" type="presOf" srcId="{5E5D6423-F13D-47E3-B9B9-946F75D70FAA}" destId="{AAB90106-EEBA-4479-9961-DAB034A680C1}" srcOrd="1" destOrd="0" presId="urn:microsoft.com/office/officeart/2005/8/layout/orgChart1"/>
    <dgm:cxn modelId="{26E37A3A-7AD9-4793-9CB8-CA388836D45A}" type="presOf" srcId="{8054B301-7DDF-48FF-B6C0-C6C97E56A7C1}" destId="{A44DFD46-03B7-4064-A88A-1F0585EF747F}" srcOrd="1" destOrd="0" presId="urn:microsoft.com/office/officeart/2005/8/layout/orgChart1"/>
    <dgm:cxn modelId="{C7BBAF40-40B4-415C-AE94-464ACF5C4144}" srcId="{C9F39BBF-905E-4790-9852-6906DC86AC43}" destId="{DC23C205-57A8-4765-AD49-7B38BA7E9F85}" srcOrd="1" destOrd="0" parTransId="{7B1B2DE8-4493-4FC6-9D57-13A0260B9F0F}" sibTransId="{CC6457E7-3E6A-40E2-B364-6C165D874211}"/>
    <dgm:cxn modelId="{0E2D225E-1B5A-43C6-BE2C-ADB6870C0196}" type="presOf" srcId="{925B3423-EF32-4B5D-AAC5-13F2C0F434C7}" destId="{B2231EF9-0FEC-441D-A81C-A88D8BC86A2C}" srcOrd="0" destOrd="0" presId="urn:microsoft.com/office/officeart/2005/8/layout/orgChart1"/>
    <dgm:cxn modelId="{8F819962-B266-431F-95BC-EA696980C081}" srcId="{5E5D6423-F13D-47E3-B9B9-946F75D70FAA}" destId="{C9F39BBF-905E-4790-9852-6906DC86AC43}" srcOrd="1" destOrd="0" parTransId="{F4E8C00A-31E6-4150-91A2-97F3C119F6F0}" sibTransId="{9451D8C2-E6A4-4A87-9A22-D08033D437A6}"/>
    <dgm:cxn modelId="{F3F15344-EE0D-4343-91FE-784880498269}" type="presOf" srcId="{C9F39BBF-905E-4790-9852-6906DC86AC43}" destId="{0E1F6D09-BE22-45A3-A42B-7B14CAFF6572}" srcOrd="0" destOrd="0" presId="urn:microsoft.com/office/officeart/2005/8/layout/orgChart1"/>
    <dgm:cxn modelId="{AF3BE748-E6A4-408A-8D27-B2D2BC8D690F}" type="presOf" srcId="{0E0D5F9C-B75A-4CCC-BBBD-7915E3F24BA1}" destId="{79FF9C6E-63D9-444E-A9DE-E94FAAE8EF6B}" srcOrd="0" destOrd="0" presId="urn:microsoft.com/office/officeart/2005/8/layout/orgChart1"/>
    <dgm:cxn modelId="{2931BC6A-62A8-428B-BF12-2CD50EB4F99C}" type="presOf" srcId="{F4E8C00A-31E6-4150-91A2-97F3C119F6F0}" destId="{63C4593E-8FA5-406E-BF15-2D49974172C8}" srcOrd="0" destOrd="0" presId="urn:microsoft.com/office/officeart/2005/8/layout/orgChart1"/>
    <dgm:cxn modelId="{C0922A71-4394-4181-BC78-73B14EFEB3A6}" srcId="{C9F39BBF-905E-4790-9852-6906DC86AC43}" destId="{E1976B1B-3EDE-42B5-9FCE-BF405B5BAB47}" srcOrd="3" destOrd="0" parTransId="{4FED9A50-E797-47FD-B5BA-5D99119E32AA}" sibTransId="{2E9C8759-5977-45FF-8943-E1C7611928BC}"/>
    <dgm:cxn modelId="{800D0F72-AED3-414F-9F90-040655E5C52A}" type="presOf" srcId="{5E5D6423-F13D-47E3-B9B9-946F75D70FAA}" destId="{BBDC394C-DA57-40CD-A395-EB359855A1C5}" srcOrd="0" destOrd="0" presId="urn:microsoft.com/office/officeart/2005/8/layout/orgChart1"/>
    <dgm:cxn modelId="{FE7C7574-CA04-4C58-A61A-12AF01CB889A}" type="presOf" srcId="{634548DC-223B-44A0-83AB-DA22C56F4416}" destId="{102A7788-5645-4B84-BFC3-8E907F011A52}" srcOrd="0" destOrd="0" presId="urn:microsoft.com/office/officeart/2005/8/layout/orgChart1"/>
    <dgm:cxn modelId="{C521D454-F72B-438B-9CE9-2B18D4E1E14D}" srcId="{E88C6E9A-5413-4D82-8703-A3F2D9CF75A6}" destId="{A9F7BA87-944B-4588-9D8C-C823E34C9376}" srcOrd="1" destOrd="0" parTransId="{CC561604-DCF6-4452-B7AD-E6D47BCFB25C}" sibTransId="{FD732874-6F76-41FD-8DF3-1C191EA558AF}"/>
    <dgm:cxn modelId="{A658AD56-9EDD-4069-8663-B6C15F9105F0}" type="presOf" srcId="{7B1B2DE8-4493-4FC6-9D57-13A0260B9F0F}" destId="{39EE2896-F955-495C-BDF0-1AC9316381FC}" srcOrd="0" destOrd="0" presId="urn:microsoft.com/office/officeart/2005/8/layout/orgChart1"/>
    <dgm:cxn modelId="{76BA0E77-A47F-4905-B9BB-4D16AF7519B1}" srcId="{E88C6E9A-5413-4D82-8703-A3F2D9CF75A6}" destId="{3D9D783F-D967-494E-9B07-9A3B9D5D5160}" srcOrd="2" destOrd="0" parTransId="{634548DC-223B-44A0-83AB-DA22C56F4416}" sibTransId="{8989EE59-D1E3-4E17-879C-69A70889D169}"/>
    <dgm:cxn modelId="{1A7B3A58-7A51-4AF2-9F61-049679AB4053}" type="presOf" srcId="{88138DA5-50C3-43DD-AE33-FD43A7CB26F2}" destId="{C0791867-DE79-446E-B0C9-BC766397DE65}" srcOrd="0" destOrd="0" presId="urn:microsoft.com/office/officeart/2005/8/layout/orgChart1"/>
    <dgm:cxn modelId="{807D7859-E269-40FF-894C-5C01520AE066}" type="presOf" srcId="{DC23C205-57A8-4765-AD49-7B38BA7E9F85}" destId="{5955677C-24DB-4FE4-A13C-6EF996599AEB}" srcOrd="0" destOrd="0" presId="urn:microsoft.com/office/officeart/2005/8/layout/orgChart1"/>
    <dgm:cxn modelId="{4426B57A-2305-4827-A4D3-1321AE15E5FA}" type="presOf" srcId="{A9F7BA87-944B-4588-9D8C-C823E34C9376}" destId="{4CD6BA9C-DB90-4CDD-8E5D-E4C9D50B8345}" srcOrd="0" destOrd="0" presId="urn:microsoft.com/office/officeart/2005/8/layout/orgChart1"/>
    <dgm:cxn modelId="{A750C27D-8F67-4517-9E68-54274E6FF0B8}" type="presOf" srcId="{8054B301-7DDF-48FF-B6C0-C6C97E56A7C1}" destId="{FA0DB14E-3B45-4679-9733-83F6315EC436}" srcOrd="0" destOrd="0" presId="urn:microsoft.com/office/officeart/2005/8/layout/orgChart1"/>
    <dgm:cxn modelId="{53BA1682-93C4-45BC-B054-B59738213B4C}" type="presOf" srcId="{E88C6E9A-5413-4D82-8703-A3F2D9CF75A6}" destId="{3453F8B3-C69D-419C-A7CC-B65413B42B48}" srcOrd="1" destOrd="0" presId="urn:microsoft.com/office/officeart/2005/8/layout/orgChart1"/>
    <dgm:cxn modelId="{89689285-5AED-4074-8D98-D9B004E0BB22}" srcId="{55AF0ACE-5A24-4038-8CA2-248713304B41}" destId="{5E5D6423-F13D-47E3-B9B9-946F75D70FAA}" srcOrd="0" destOrd="0" parTransId="{D90CB116-6419-4EC7-9E04-B093EC645F2F}" sibTransId="{4D5F5A70-DF51-4231-A332-E3B6A4D232C0}"/>
    <dgm:cxn modelId="{FF8E2F91-7A1F-4766-A25D-6AF55AF7B11F}" type="presOf" srcId="{5A2569B0-AD36-44C8-8D33-572973E29C5A}" destId="{BF07E556-A5B9-4958-8A81-5C6E5A8AC29A}" srcOrd="1" destOrd="0" presId="urn:microsoft.com/office/officeart/2005/8/layout/orgChart1"/>
    <dgm:cxn modelId="{27FA209A-B77F-48BE-A696-2CDCDFC58C9E}" type="presOf" srcId="{DC23C205-57A8-4765-AD49-7B38BA7E9F85}" destId="{FCB7DF27-55E7-4AD3-A3B0-B728C49A2AE6}" srcOrd="1" destOrd="0" presId="urn:microsoft.com/office/officeart/2005/8/layout/orgChart1"/>
    <dgm:cxn modelId="{DA4241A4-BA06-4CBE-A56F-F208FA9CC661}" type="presOf" srcId="{0E0D5F9C-B75A-4CCC-BBBD-7915E3F24BA1}" destId="{D1D3318D-F968-48C7-922C-A169CFBED4E6}" srcOrd="1" destOrd="0" presId="urn:microsoft.com/office/officeart/2005/8/layout/orgChart1"/>
    <dgm:cxn modelId="{3F79AFAA-C0DA-41F0-87A4-06DD9FF66588}" type="presOf" srcId="{55AF0ACE-5A24-4038-8CA2-248713304B41}" destId="{B5C70A93-066D-4C7A-A9F5-278AEE0819B3}" srcOrd="0" destOrd="0" presId="urn:microsoft.com/office/officeart/2005/8/layout/orgChart1"/>
    <dgm:cxn modelId="{12FF16B2-F4E5-4876-85CD-4FEB581A33D0}" srcId="{C9F39BBF-905E-4790-9852-6906DC86AC43}" destId="{5A2569B0-AD36-44C8-8D33-572973E29C5A}" srcOrd="2" destOrd="0" parTransId="{88138DA5-50C3-43DD-AE33-FD43A7CB26F2}" sibTransId="{F3508E2F-1252-4A39-825A-7AB7E3715CEC}"/>
    <dgm:cxn modelId="{765B5CB6-1FBF-473E-9660-AC6D95BDBDAB}" type="presOf" srcId="{4D934371-5C87-4193-8C17-73D6B54332FA}" destId="{283211A7-01A7-4516-AE95-FD41F074648F}" srcOrd="0" destOrd="0" presId="urn:microsoft.com/office/officeart/2005/8/layout/orgChart1"/>
    <dgm:cxn modelId="{FAF2E9CF-6D95-49D8-9E07-775EEF7C24EC}" type="presOf" srcId="{E88C6E9A-5413-4D82-8703-A3F2D9CF75A6}" destId="{C5BD1BD1-21D5-4F01-990C-DF124EBB7FE0}" srcOrd="0" destOrd="0" presId="urn:microsoft.com/office/officeart/2005/8/layout/orgChart1"/>
    <dgm:cxn modelId="{A1BEEBD5-B6B4-4701-9BCC-B1E74CC6C577}" type="presOf" srcId="{CC561604-DCF6-4452-B7AD-E6D47BCFB25C}" destId="{0353C0DF-EE4F-419C-A0D8-4B63D05239B1}" srcOrd="0" destOrd="0" presId="urn:microsoft.com/office/officeart/2005/8/layout/orgChart1"/>
    <dgm:cxn modelId="{6B2DE9DD-225A-46C3-BC88-A61A791AAEF5}" type="presOf" srcId="{BC911147-49EC-4384-8770-94B67D07C59F}" destId="{1FB18FFC-30F8-442B-B5E5-C4E0071EEDF5}" srcOrd="0" destOrd="0" presId="urn:microsoft.com/office/officeart/2005/8/layout/orgChart1"/>
    <dgm:cxn modelId="{F21FF4DE-7876-43DA-B884-854ABDADCAD4}" srcId="{E88C6E9A-5413-4D82-8703-A3F2D9CF75A6}" destId="{8054B301-7DDF-48FF-B6C0-C6C97E56A7C1}" srcOrd="0" destOrd="0" parTransId="{EBB731A4-4C2C-4584-8FCA-098405A59A34}" sibTransId="{D24854E5-70C4-401C-B4CC-CAC3D64BABE3}"/>
    <dgm:cxn modelId="{30F598E8-B55C-4820-8C94-9349EE7A457A}" srcId="{C9F39BBF-905E-4790-9852-6906DC86AC43}" destId="{0E0D5F9C-B75A-4CCC-BBBD-7915E3F24BA1}" srcOrd="0" destOrd="0" parTransId="{09AB5F09-1FD5-41FD-B32E-494A1C47549F}" sibTransId="{683BAD5D-5800-41F5-9571-CA0F75E2C828}"/>
    <dgm:cxn modelId="{DA8743EA-6886-4C02-8737-826DDFF16A49}" type="presOf" srcId="{E1976B1B-3EDE-42B5-9FCE-BF405B5BAB47}" destId="{6755C3E2-BB2A-4150-A44F-837FC0C996E2}" srcOrd="1" destOrd="0" presId="urn:microsoft.com/office/officeart/2005/8/layout/orgChart1"/>
    <dgm:cxn modelId="{060764EE-9EE3-457D-A251-AAF4AE34CC05}" type="presOf" srcId="{C9F39BBF-905E-4790-9852-6906DC86AC43}" destId="{A788B3E6-6733-4981-AF5B-F099D4FF2075}" srcOrd="1" destOrd="0" presId="urn:microsoft.com/office/officeart/2005/8/layout/orgChart1"/>
    <dgm:cxn modelId="{55B771FA-127C-4A7D-B8D9-8D46D791AE18}" type="presOf" srcId="{E1976B1B-3EDE-42B5-9FCE-BF405B5BAB47}" destId="{07BBB93A-7BE2-485B-91B1-93F293DAD55A}" srcOrd="0" destOrd="0" presId="urn:microsoft.com/office/officeart/2005/8/layout/orgChart1"/>
    <dgm:cxn modelId="{B63F5EFC-2671-423D-A364-F196723B90E1}" srcId="{5E5D6423-F13D-47E3-B9B9-946F75D70FAA}" destId="{E88C6E9A-5413-4D82-8703-A3F2D9CF75A6}" srcOrd="0" destOrd="0" parTransId="{BC911147-49EC-4384-8770-94B67D07C59F}" sibTransId="{772BE7F9-C3F3-4C30-9B0A-3F67017D428B}"/>
    <dgm:cxn modelId="{FE0CFEFD-D0FE-486E-AADA-A281512D3D16}" type="presOf" srcId="{4D934371-5C87-4193-8C17-73D6B54332FA}" destId="{02A27DB5-C37C-4518-99F4-8F8C1BE57B20}" srcOrd="1" destOrd="0" presId="urn:microsoft.com/office/officeart/2005/8/layout/orgChart1"/>
    <dgm:cxn modelId="{05303783-B8AB-4618-86BE-8C6FF6AD2638}" type="presParOf" srcId="{B5C70A93-066D-4C7A-A9F5-278AEE0819B3}" destId="{054D258B-F3EB-4098-93CD-E24D97AEFE3D}" srcOrd="0" destOrd="0" presId="urn:microsoft.com/office/officeart/2005/8/layout/orgChart1"/>
    <dgm:cxn modelId="{CB19DC00-E677-4093-8D8E-A2606FFE99DD}" type="presParOf" srcId="{054D258B-F3EB-4098-93CD-E24D97AEFE3D}" destId="{C98C7930-6EC4-4C22-9E3C-AB0900B8FE4F}" srcOrd="0" destOrd="0" presId="urn:microsoft.com/office/officeart/2005/8/layout/orgChart1"/>
    <dgm:cxn modelId="{E480452C-095F-43F0-B321-94E57872F93D}" type="presParOf" srcId="{C98C7930-6EC4-4C22-9E3C-AB0900B8FE4F}" destId="{BBDC394C-DA57-40CD-A395-EB359855A1C5}" srcOrd="0" destOrd="0" presId="urn:microsoft.com/office/officeart/2005/8/layout/orgChart1"/>
    <dgm:cxn modelId="{858AB013-6B6A-4BAC-A064-D3AF4EEFAFFB}" type="presParOf" srcId="{C98C7930-6EC4-4C22-9E3C-AB0900B8FE4F}" destId="{AAB90106-EEBA-4479-9961-DAB034A680C1}" srcOrd="1" destOrd="0" presId="urn:microsoft.com/office/officeart/2005/8/layout/orgChart1"/>
    <dgm:cxn modelId="{7CAD16FD-C176-463E-A6E6-48117A4202E0}" type="presParOf" srcId="{054D258B-F3EB-4098-93CD-E24D97AEFE3D}" destId="{B3252177-3E2A-4E7D-83C4-EF02A908A413}" srcOrd="1" destOrd="0" presId="urn:microsoft.com/office/officeart/2005/8/layout/orgChart1"/>
    <dgm:cxn modelId="{8EF8B14E-898C-44C8-9139-16795B69937B}" type="presParOf" srcId="{B3252177-3E2A-4E7D-83C4-EF02A908A413}" destId="{1FB18FFC-30F8-442B-B5E5-C4E0071EEDF5}" srcOrd="0" destOrd="0" presId="urn:microsoft.com/office/officeart/2005/8/layout/orgChart1"/>
    <dgm:cxn modelId="{C09D1ED6-11D5-4A07-917A-E441E23813F5}" type="presParOf" srcId="{B3252177-3E2A-4E7D-83C4-EF02A908A413}" destId="{4B2D9AED-2054-4208-B786-5B90E5EB9DD9}" srcOrd="1" destOrd="0" presId="urn:microsoft.com/office/officeart/2005/8/layout/orgChart1"/>
    <dgm:cxn modelId="{2E802EFB-9A2A-42AC-BE6F-B63B06F0573E}" type="presParOf" srcId="{4B2D9AED-2054-4208-B786-5B90E5EB9DD9}" destId="{BAC075EE-6AFB-4210-BF8A-E205E24450A0}" srcOrd="0" destOrd="0" presId="urn:microsoft.com/office/officeart/2005/8/layout/orgChart1"/>
    <dgm:cxn modelId="{5C2E48EC-5D9F-4785-834B-70755AC6CE84}" type="presParOf" srcId="{BAC075EE-6AFB-4210-BF8A-E205E24450A0}" destId="{C5BD1BD1-21D5-4F01-990C-DF124EBB7FE0}" srcOrd="0" destOrd="0" presId="urn:microsoft.com/office/officeart/2005/8/layout/orgChart1"/>
    <dgm:cxn modelId="{44AE9972-F12E-4C6F-90DC-CCEA4E8C34FE}" type="presParOf" srcId="{BAC075EE-6AFB-4210-BF8A-E205E24450A0}" destId="{3453F8B3-C69D-419C-A7CC-B65413B42B48}" srcOrd="1" destOrd="0" presId="urn:microsoft.com/office/officeart/2005/8/layout/orgChart1"/>
    <dgm:cxn modelId="{30FF5B55-7996-46DF-8132-D4AC0BF46323}" type="presParOf" srcId="{4B2D9AED-2054-4208-B786-5B90E5EB9DD9}" destId="{F7CFA1A1-AD47-4E66-9C61-34798973E94C}" srcOrd="1" destOrd="0" presId="urn:microsoft.com/office/officeart/2005/8/layout/orgChart1"/>
    <dgm:cxn modelId="{9DA8AFF7-5451-4337-ABB9-F028C0940A6D}" type="presParOf" srcId="{4B2D9AED-2054-4208-B786-5B90E5EB9DD9}" destId="{6B84D54E-575E-4CCB-A056-7738E5815525}" srcOrd="2" destOrd="0" presId="urn:microsoft.com/office/officeart/2005/8/layout/orgChart1"/>
    <dgm:cxn modelId="{6D927DE1-CB81-40DA-BD7F-ABB4D5107BA8}" type="presParOf" srcId="{6B84D54E-575E-4CCB-A056-7738E5815525}" destId="{1BC53A77-3C65-4EBD-878B-B983EE53731E}" srcOrd="0" destOrd="0" presId="urn:microsoft.com/office/officeart/2005/8/layout/orgChart1"/>
    <dgm:cxn modelId="{1E13A749-8767-4100-9A20-B26A375AAA83}" type="presParOf" srcId="{6B84D54E-575E-4CCB-A056-7738E5815525}" destId="{79D6C077-5392-4842-B92C-24AD7CCB458A}" srcOrd="1" destOrd="0" presId="urn:microsoft.com/office/officeart/2005/8/layout/orgChart1"/>
    <dgm:cxn modelId="{A6457C5D-783C-4232-B6CE-2E8C6E1109A3}" type="presParOf" srcId="{79D6C077-5392-4842-B92C-24AD7CCB458A}" destId="{6EDCD1C0-C798-43AA-9A89-D7127EF1AA25}" srcOrd="0" destOrd="0" presId="urn:microsoft.com/office/officeart/2005/8/layout/orgChart1"/>
    <dgm:cxn modelId="{F62BFBB5-B017-49B0-B3A6-D9B608A38D5B}" type="presParOf" srcId="{6EDCD1C0-C798-43AA-9A89-D7127EF1AA25}" destId="{FA0DB14E-3B45-4679-9733-83F6315EC436}" srcOrd="0" destOrd="0" presId="urn:microsoft.com/office/officeart/2005/8/layout/orgChart1"/>
    <dgm:cxn modelId="{65548968-333D-4A2E-9B9E-C0558C8DE5A7}" type="presParOf" srcId="{6EDCD1C0-C798-43AA-9A89-D7127EF1AA25}" destId="{A44DFD46-03B7-4064-A88A-1F0585EF747F}" srcOrd="1" destOrd="0" presId="urn:microsoft.com/office/officeart/2005/8/layout/orgChart1"/>
    <dgm:cxn modelId="{742331C7-C1BA-48CA-8738-9B41772BE203}" type="presParOf" srcId="{79D6C077-5392-4842-B92C-24AD7CCB458A}" destId="{8CED3C57-8947-4F5B-BF9B-94FCAC34DEBB}" srcOrd="1" destOrd="0" presId="urn:microsoft.com/office/officeart/2005/8/layout/orgChart1"/>
    <dgm:cxn modelId="{3DE815A6-1EFD-48BB-832A-737525820074}" type="presParOf" srcId="{79D6C077-5392-4842-B92C-24AD7CCB458A}" destId="{14C88F5D-7DD0-4ED5-A951-DDA7744EEC50}" srcOrd="2" destOrd="0" presId="urn:microsoft.com/office/officeart/2005/8/layout/orgChart1"/>
    <dgm:cxn modelId="{C55F4D35-52A4-40AB-A689-0D96D4166B29}" type="presParOf" srcId="{6B84D54E-575E-4CCB-A056-7738E5815525}" destId="{0353C0DF-EE4F-419C-A0D8-4B63D05239B1}" srcOrd="2" destOrd="0" presId="urn:microsoft.com/office/officeart/2005/8/layout/orgChart1"/>
    <dgm:cxn modelId="{72BD766C-24F1-45E6-A27D-3C07AB31E1E0}" type="presParOf" srcId="{6B84D54E-575E-4CCB-A056-7738E5815525}" destId="{78CC132F-559E-4356-8EE1-B616EA4C839A}" srcOrd="3" destOrd="0" presId="urn:microsoft.com/office/officeart/2005/8/layout/orgChart1"/>
    <dgm:cxn modelId="{01C1CA82-0B2F-4F37-9339-DCDEC08AE228}" type="presParOf" srcId="{78CC132F-559E-4356-8EE1-B616EA4C839A}" destId="{7D375F25-D83E-4358-B5A8-BC7E9B968AF2}" srcOrd="0" destOrd="0" presId="urn:microsoft.com/office/officeart/2005/8/layout/orgChart1"/>
    <dgm:cxn modelId="{5A5D57CA-0288-44F9-B845-E0D58B9DBF40}" type="presParOf" srcId="{7D375F25-D83E-4358-B5A8-BC7E9B968AF2}" destId="{4CD6BA9C-DB90-4CDD-8E5D-E4C9D50B8345}" srcOrd="0" destOrd="0" presId="urn:microsoft.com/office/officeart/2005/8/layout/orgChart1"/>
    <dgm:cxn modelId="{EBB44136-CF54-4D82-B7F2-1DB9DD32D1E0}" type="presParOf" srcId="{7D375F25-D83E-4358-B5A8-BC7E9B968AF2}" destId="{F48D6840-9D6A-4676-A01B-4D9A66FE1EC0}" srcOrd="1" destOrd="0" presId="urn:microsoft.com/office/officeart/2005/8/layout/orgChart1"/>
    <dgm:cxn modelId="{8B52F813-19FC-44E1-81D4-FDF69CE560D5}" type="presParOf" srcId="{78CC132F-559E-4356-8EE1-B616EA4C839A}" destId="{501B185B-A46B-49AC-BA10-2B894C10AF7D}" srcOrd="1" destOrd="0" presId="urn:microsoft.com/office/officeart/2005/8/layout/orgChart1"/>
    <dgm:cxn modelId="{3213A592-8B06-4AE8-AC0B-6F86201E115C}" type="presParOf" srcId="{78CC132F-559E-4356-8EE1-B616EA4C839A}" destId="{A0F26444-7544-466F-AF36-B5EA71D44207}" srcOrd="2" destOrd="0" presId="urn:microsoft.com/office/officeart/2005/8/layout/orgChart1"/>
    <dgm:cxn modelId="{BCA578EA-2C3D-4945-8E03-ECD8951F89B7}" type="presParOf" srcId="{6B84D54E-575E-4CCB-A056-7738E5815525}" destId="{102A7788-5645-4B84-BFC3-8E907F011A52}" srcOrd="4" destOrd="0" presId="urn:microsoft.com/office/officeart/2005/8/layout/orgChart1"/>
    <dgm:cxn modelId="{701BF345-FB85-494C-B2E9-0EA8E0FE455D}" type="presParOf" srcId="{6B84D54E-575E-4CCB-A056-7738E5815525}" destId="{28428A3E-E840-43D5-8AC1-92F0246FAAF2}" srcOrd="5" destOrd="0" presId="urn:microsoft.com/office/officeart/2005/8/layout/orgChart1"/>
    <dgm:cxn modelId="{E219AC2E-D18A-475B-8390-C1BABAF6EAF3}" type="presParOf" srcId="{28428A3E-E840-43D5-8AC1-92F0246FAAF2}" destId="{E131434E-8B5A-4BF5-8ACE-0505C0D69211}" srcOrd="0" destOrd="0" presId="urn:microsoft.com/office/officeart/2005/8/layout/orgChart1"/>
    <dgm:cxn modelId="{8646A048-4860-41FB-821E-A79FF106034F}" type="presParOf" srcId="{E131434E-8B5A-4BF5-8ACE-0505C0D69211}" destId="{78FC63B3-B122-45FE-BA94-2A1E6BD3B117}" srcOrd="0" destOrd="0" presId="urn:microsoft.com/office/officeart/2005/8/layout/orgChart1"/>
    <dgm:cxn modelId="{88446110-B865-4AED-A27E-E19EDF848459}" type="presParOf" srcId="{E131434E-8B5A-4BF5-8ACE-0505C0D69211}" destId="{481015F9-71C3-41AB-B6B0-68E71CA0E758}" srcOrd="1" destOrd="0" presId="urn:microsoft.com/office/officeart/2005/8/layout/orgChart1"/>
    <dgm:cxn modelId="{87360B6E-150F-48C3-873D-A5ED7217684F}" type="presParOf" srcId="{28428A3E-E840-43D5-8AC1-92F0246FAAF2}" destId="{1C730EC6-5865-4C8C-8E16-58CEB38B54D4}" srcOrd="1" destOrd="0" presId="urn:microsoft.com/office/officeart/2005/8/layout/orgChart1"/>
    <dgm:cxn modelId="{49723CBF-8329-4808-845A-DC4F7755452E}" type="presParOf" srcId="{28428A3E-E840-43D5-8AC1-92F0246FAAF2}" destId="{1FD16501-9428-4AF1-859D-B5F9239615D2}" srcOrd="2" destOrd="0" presId="urn:microsoft.com/office/officeart/2005/8/layout/orgChart1"/>
    <dgm:cxn modelId="{82A86385-3E6B-470F-947E-9597F7139493}" type="presParOf" srcId="{6B84D54E-575E-4CCB-A056-7738E5815525}" destId="{B2231EF9-0FEC-441D-A81C-A88D8BC86A2C}" srcOrd="6" destOrd="0" presId="urn:microsoft.com/office/officeart/2005/8/layout/orgChart1"/>
    <dgm:cxn modelId="{378848CF-BA82-45E3-959E-DFCCCC2B9636}" type="presParOf" srcId="{6B84D54E-575E-4CCB-A056-7738E5815525}" destId="{456336C7-AF44-493C-B8AD-DF6DC0BA7FA5}" srcOrd="7" destOrd="0" presId="urn:microsoft.com/office/officeart/2005/8/layout/orgChart1"/>
    <dgm:cxn modelId="{5ABB696E-1DAE-48E1-B08B-B0680EB619DE}" type="presParOf" srcId="{456336C7-AF44-493C-B8AD-DF6DC0BA7FA5}" destId="{8B89C5BA-3018-47E8-883B-5C1687483C5E}" srcOrd="0" destOrd="0" presId="urn:microsoft.com/office/officeart/2005/8/layout/orgChart1"/>
    <dgm:cxn modelId="{9F90ED1F-D82F-4F02-BD1E-4A6EBD4E4CD3}" type="presParOf" srcId="{8B89C5BA-3018-47E8-883B-5C1687483C5E}" destId="{283211A7-01A7-4516-AE95-FD41F074648F}" srcOrd="0" destOrd="0" presId="urn:microsoft.com/office/officeart/2005/8/layout/orgChart1"/>
    <dgm:cxn modelId="{78570BE8-2BAD-423C-93C9-25CA29D3D602}" type="presParOf" srcId="{8B89C5BA-3018-47E8-883B-5C1687483C5E}" destId="{02A27DB5-C37C-4518-99F4-8F8C1BE57B20}" srcOrd="1" destOrd="0" presId="urn:microsoft.com/office/officeart/2005/8/layout/orgChart1"/>
    <dgm:cxn modelId="{48EE6CEB-F359-4EAD-8C76-ED3CF1C18E35}" type="presParOf" srcId="{456336C7-AF44-493C-B8AD-DF6DC0BA7FA5}" destId="{1D826930-A1FB-41D0-9999-56136A7C1CC0}" srcOrd="1" destOrd="0" presId="urn:microsoft.com/office/officeart/2005/8/layout/orgChart1"/>
    <dgm:cxn modelId="{CBFB0B72-19A4-4B47-9153-DF47565A4364}" type="presParOf" srcId="{456336C7-AF44-493C-B8AD-DF6DC0BA7FA5}" destId="{CB0653B3-A074-44FD-8287-6DA660109EB0}" srcOrd="2" destOrd="0" presId="urn:microsoft.com/office/officeart/2005/8/layout/orgChart1"/>
    <dgm:cxn modelId="{2DD3F6CA-184D-4294-B12E-2C5377FE0FE2}" type="presParOf" srcId="{B3252177-3E2A-4E7D-83C4-EF02A908A413}" destId="{63C4593E-8FA5-406E-BF15-2D49974172C8}" srcOrd="2" destOrd="0" presId="urn:microsoft.com/office/officeart/2005/8/layout/orgChart1"/>
    <dgm:cxn modelId="{38E0DBBA-72E6-487A-AF44-7E2D0416E620}" type="presParOf" srcId="{B3252177-3E2A-4E7D-83C4-EF02A908A413}" destId="{D434AB3D-7F92-4F1C-9A64-09E95EFA0857}" srcOrd="3" destOrd="0" presId="urn:microsoft.com/office/officeart/2005/8/layout/orgChart1"/>
    <dgm:cxn modelId="{10011F5B-D832-417C-A607-4FA1FA51BD98}" type="presParOf" srcId="{D434AB3D-7F92-4F1C-9A64-09E95EFA0857}" destId="{ECD2E5F2-571D-4D72-9CD5-F6919D972FCA}" srcOrd="0" destOrd="0" presId="urn:microsoft.com/office/officeart/2005/8/layout/orgChart1"/>
    <dgm:cxn modelId="{297F39EC-DA24-4796-8BC9-06A68CD47455}" type="presParOf" srcId="{ECD2E5F2-571D-4D72-9CD5-F6919D972FCA}" destId="{0E1F6D09-BE22-45A3-A42B-7B14CAFF6572}" srcOrd="0" destOrd="0" presId="urn:microsoft.com/office/officeart/2005/8/layout/orgChart1"/>
    <dgm:cxn modelId="{B4C7D985-EB81-41FB-808B-FCA564B4CCC4}" type="presParOf" srcId="{ECD2E5F2-571D-4D72-9CD5-F6919D972FCA}" destId="{A788B3E6-6733-4981-AF5B-F099D4FF2075}" srcOrd="1" destOrd="0" presId="urn:microsoft.com/office/officeart/2005/8/layout/orgChart1"/>
    <dgm:cxn modelId="{7661D22E-BEB8-4D99-836A-459E1B0643C3}" type="presParOf" srcId="{D434AB3D-7F92-4F1C-9A64-09E95EFA0857}" destId="{CD3ADFFE-0CFF-496F-BD09-7D8854E71598}" srcOrd="1" destOrd="0" presId="urn:microsoft.com/office/officeart/2005/8/layout/orgChart1"/>
    <dgm:cxn modelId="{ABF5DB85-6F18-4222-A42D-85C26A244C95}" type="presParOf" srcId="{D434AB3D-7F92-4F1C-9A64-09E95EFA0857}" destId="{2BC29E1B-BE12-4A00-A74F-8DEA3C0270C2}" srcOrd="2" destOrd="0" presId="urn:microsoft.com/office/officeart/2005/8/layout/orgChart1"/>
    <dgm:cxn modelId="{784A342E-FEF0-49D1-8447-B4EEA5347030}" type="presParOf" srcId="{2BC29E1B-BE12-4A00-A74F-8DEA3C0270C2}" destId="{4158EED3-5F2A-45E5-B44C-5C035EE2A32B}" srcOrd="0" destOrd="0" presId="urn:microsoft.com/office/officeart/2005/8/layout/orgChart1"/>
    <dgm:cxn modelId="{D25C2CC0-4A6E-4B32-B04C-EA68AC3097BC}" type="presParOf" srcId="{2BC29E1B-BE12-4A00-A74F-8DEA3C0270C2}" destId="{60A8F88B-2464-4F84-AD0B-92A3BB5383BD}" srcOrd="1" destOrd="0" presId="urn:microsoft.com/office/officeart/2005/8/layout/orgChart1"/>
    <dgm:cxn modelId="{00AE0F3A-72E1-4011-8C17-D60F688152BC}" type="presParOf" srcId="{60A8F88B-2464-4F84-AD0B-92A3BB5383BD}" destId="{34AF17CF-8463-42F4-9E6B-6A06636BCEED}" srcOrd="0" destOrd="0" presId="urn:microsoft.com/office/officeart/2005/8/layout/orgChart1"/>
    <dgm:cxn modelId="{4D006B6E-4BD8-49B9-BCB7-04DEE125C149}" type="presParOf" srcId="{34AF17CF-8463-42F4-9E6B-6A06636BCEED}" destId="{79FF9C6E-63D9-444E-A9DE-E94FAAE8EF6B}" srcOrd="0" destOrd="0" presId="urn:microsoft.com/office/officeart/2005/8/layout/orgChart1"/>
    <dgm:cxn modelId="{8ADC4D77-11C6-4D7E-BEF6-34DF47BDEA4E}" type="presParOf" srcId="{34AF17CF-8463-42F4-9E6B-6A06636BCEED}" destId="{D1D3318D-F968-48C7-922C-A169CFBED4E6}" srcOrd="1" destOrd="0" presId="urn:microsoft.com/office/officeart/2005/8/layout/orgChart1"/>
    <dgm:cxn modelId="{FDF07052-A6C5-423B-B0C7-601ADD38FE91}" type="presParOf" srcId="{60A8F88B-2464-4F84-AD0B-92A3BB5383BD}" destId="{4D187D26-094A-4984-9A15-3842B1EF37A8}" srcOrd="1" destOrd="0" presId="urn:microsoft.com/office/officeart/2005/8/layout/orgChart1"/>
    <dgm:cxn modelId="{A46F3B4B-B932-4964-974A-35CA432F0386}" type="presParOf" srcId="{60A8F88B-2464-4F84-AD0B-92A3BB5383BD}" destId="{C5833BE1-97F1-4438-B52B-806B325AA22B}" srcOrd="2" destOrd="0" presId="urn:microsoft.com/office/officeart/2005/8/layout/orgChart1"/>
    <dgm:cxn modelId="{2CAC2AF1-2F6A-40F3-8DFC-D5B3226F4333}" type="presParOf" srcId="{2BC29E1B-BE12-4A00-A74F-8DEA3C0270C2}" destId="{39EE2896-F955-495C-BDF0-1AC9316381FC}" srcOrd="2" destOrd="0" presId="urn:microsoft.com/office/officeart/2005/8/layout/orgChart1"/>
    <dgm:cxn modelId="{D8CE94B8-7CAF-4916-9B99-158405C001E7}" type="presParOf" srcId="{2BC29E1B-BE12-4A00-A74F-8DEA3C0270C2}" destId="{5ED5923D-545B-498D-AA03-EBB497E967A5}" srcOrd="3" destOrd="0" presId="urn:microsoft.com/office/officeart/2005/8/layout/orgChart1"/>
    <dgm:cxn modelId="{B31658EC-0D78-485B-9794-84B169D44BC5}" type="presParOf" srcId="{5ED5923D-545B-498D-AA03-EBB497E967A5}" destId="{FD812E57-55EE-4FA6-8EB1-AEE99985A669}" srcOrd="0" destOrd="0" presId="urn:microsoft.com/office/officeart/2005/8/layout/orgChart1"/>
    <dgm:cxn modelId="{2F5D118D-9489-4044-88ED-5890F1BA3C33}" type="presParOf" srcId="{FD812E57-55EE-4FA6-8EB1-AEE99985A669}" destId="{5955677C-24DB-4FE4-A13C-6EF996599AEB}" srcOrd="0" destOrd="0" presId="urn:microsoft.com/office/officeart/2005/8/layout/orgChart1"/>
    <dgm:cxn modelId="{D4F375B4-C2CA-4FCF-824A-DACEA2E56906}" type="presParOf" srcId="{FD812E57-55EE-4FA6-8EB1-AEE99985A669}" destId="{FCB7DF27-55E7-4AD3-A3B0-B728C49A2AE6}" srcOrd="1" destOrd="0" presId="urn:microsoft.com/office/officeart/2005/8/layout/orgChart1"/>
    <dgm:cxn modelId="{3FD60906-A0C7-45FD-9131-C7514B676F1D}" type="presParOf" srcId="{5ED5923D-545B-498D-AA03-EBB497E967A5}" destId="{BA67E2EB-7EBE-4EC7-9604-0BCADFB7A0E2}" srcOrd="1" destOrd="0" presId="urn:microsoft.com/office/officeart/2005/8/layout/orgChart1"/>
    <dgm:cxn modelId="{C4A07A04-E461-4E5C-8F8A-63A05FA194FF}" type="presParOf" srcId="{5ED5923D-545B-498D-AA03-EBB497E967A5}" destId="{BAE001CA-13BB-423A-9000-19D49F344C45}" srcOrd="2" destOrd="0" presId="urn:microsoft.com/office/officeart/2005/8/layout/orgChart1"/>
    <dgm:cxn modelId="{647C49F9-267B-41D8-9A42-A6AC36461E0E}" type="presParOf" srcId="{2BC29E1B-BE12-4A00-A74F-8DEA3C0270C2}" destId="{C0791867-DE79-446E-B0C9-BC766397DE65}" srcOrd="4" destOrd="0" presId="urn:microsoft.com/office/officeart/2005/8/layout/orgChart1"/>
    <dgm:cxn modelId="{CD9F19DA-01D4-49FE-B332-E423BA683664}" type="presParOf" srcId="{2BC29E1B-BE12-4A00-A74F-8DEA3C0270C2}" destId="{400E2AD0-7050-4442-A136-29D9B83FE236}" srcOrd="5" destOrd="0" presId="urn:microsoft.com/office/officeart/2005/8/layout/orgChart1"/>
    <dgm:cxn modelId="{01798322-BF7B-4333-B855-6F6B84189765}" type="presParOf" srcId="{400E2AD0-7050-4442-A136-29D9B83FE236}" destId="{50896D78-BD65-4FAC-BB01-E7CC05E7D97A}" srcOrd="0" destOrd="0" presId="urn:microsoft.com/office/officeart/2005/8/layout/orgChart1"/>
    <dgm:cxn modelId="{B52DA4D7-F949-41AB-94A9-C3FE34D8432C}" type="presParOf" srcId="{50896D78-BD65-4FAC-BB01-E7CC05E7D97A}" destId="{77592735-4676-4C27-867C-32D88753BF5F}" srcOrd="0" destOrd="0" presId="urn:microsoft.com/office/officeart/2005/8/layout/orgChart1"/>
    <dgm:cxn modelId="{E829B843-1818-4FE2-BF72-BA7334296493}" type="presParOf" srcId="{50896D78-BD65-4FAC-BB01-E7CC05E7D97A}" destId="{BF07E556-A5B9-4958-8A81-5C6E5A8AC29A}" srcOrd="1" destOrd="0" presId="urn:microsoft.com/office/officeart/2005/8/layout/orgChart1"/>
    <dgm:cxn modelId="{6B0EEC13-3F93-4566-9EFD-B32F00D64494}" type="presParOf" srcId="{400E2AD0-7050-4442-A136-29D9B83FE236}" destId="{C6CC9803-7B28-42FF-9D19-4E53CE09FEE2}" srcOrd="1" destOrd="0" presId="urn:microsoft.com/office/officeart/2005/8/layout/orgChart1"/>
    <dgm:cxn modelId="{4C916494-E1EC-4151-BF9C-A4478713D551}" type="presParOf" srcId="{400E2AD0-7050-4442-A136-29D9B83FE236}" destId="{6169CC13-4A2D-4613-8DAA-83ABB19B3813}" srcOrd="2" destOrd="0" presId="urn:microsoft.com/office/officeart/2005/8/layout/orgChart1"/>
    <dgm:cxn modelId="{E7230BB3-4DF2-44C2-8CA5-59FBD18B20F3}" type="presParOf" srcId="{2BC29E1B-BE12-4A00-A74F-8DEA3C0270C2}" destId="{21A6321A-96AA-4B47-A6F1-A88213E9E91F}" srcOrd="6" destOrd="0" presId="urn:microsoft.com/office/officeart/2005/8/layout/orgChart1"/>
    <dgm:cxn modelId="{F5ABE441-CB7C-45EB-BC2A-5D56FD9CB779}" type="presParOf" srcId="{2BC29E1B-BE12-4A00-A74F-8DEA3C0270C2}" destId="{104055EA-27F1-45AA-B235-586E57B94986}" srcOrd="7" destOrd="0" presId="urn:microsoft.com/office/officeart/2005/8/layout/orgChart1"/>
    <dgm:cxn modelId="{32C6506B-D733-4355-AB1C-E1BF1E71B28C}" type="presParOf" srcId="{104055EA-27F1-45AA-B235-586E57B94986}" destId="{42637976-50E4-4FB4-96B9-CBD0B3B4634B}" srcOrd="0" destOrd="0" presId="urn:microsoft.com/office/officeart/2005/8/layout/orgChart1"/>
    <dgm:cxn modelId="{B0DCC275-3D7E-4A42-9685-B53BF485A9E6}" type="presParOf" srcId="{42637976-50E4-4FB4-96B9-CBD0B3B4634B}" destId="{07BBB93A-7BE2-485B-91B1-93F293DAD55A}" srcOrd="0" destOrd="0" presId="urn:microsoft.com/office/officeart/2005/8/layout/orgChart1"/>
    <dgm:cxn modelId="{6280BDA4-B11A-4396-8AC1-1BC0A4CF1356}" type="presParOf" srcId="{42637976-50E4-4FB4-96B9-CBD0B3B4634B}" destId="{6755C3E2-BB2A-4150-A44F-837FC0C996E2}" srcOrd="1" destOrd="0" presId="urn:microsoft.com/office/officeart/2005/8/layout/orgChart1"/>
    <dgm:cxn modelId="{F7092F22-513F-49FA-88AE-89207CD66EDD}" type="presParOf" srcId="{104055EA-27F1-45AA-B235-586E57B94986}" destId="{9E613FC6-CCE6-480A-B794-609344C62A98}" srcOrd="1" destOrd="0" presId="urn:microsoft.com/office/officeart/2005/8/layout/orgChart1"/>
    <dgm:cxn modelId="{1E8541CA-2096-413E-9AA0-9534A73489C1}" type="presParOf" srcId="{104055EA-27F1-45AA-B235-586E57B94986}" destId="{BF318A10-D23A-46D1-8FBA-5BD12A30E009}" srcOrd="2" destOrd="0" presId="urn:microsoft.com/office/officeart/2005/8/layout/orgChart1"/>
    <dgm:cxn modelId="{5B45C7B2-034E-4452-B24C-2F2E82E706CE}" type="presParOf" srcId="{054D258B-F3EB-4098-93CD-E24D97AEFE3D}" destId="{E1FE40AB-D611-4F1D-A36A-EA8348CAEB6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A6B8B4-7091-48E0-A3AD-720968E43865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CD6E37F-B6A1-43F3-B352-38D8FE7D7E44}">
      <dgm:prSet phldrT="[Text]" custT="1"/>
      <dgm:spPr/>
      <dgm:t>
        <a:bodyPr/>
        <a:lstStyle/>
        <a:p>
          <a:r>
            <a: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rPr>
            <a:t>PHYSICAL</a:t>
          </a:r>
        </a:p>
      </dgm:t>
    </dgm:pt>
    <dgm:pt modelId="{0D1973FB-CF77-4102-8394-2E526AC592E9}" type="parTrans" cxnId="{4B0A6275-AEDB-4DD5-AB80-F5B90A1BB30B}">
      <dgm:prSet/>
      <dgm:spPr/>
      <dgm:t>
        <a:bodyPr/>
        <a:lstStyle/>
        <a:p>
          <a:endParaRPr lang="en-GB"/>
        </a:p>
      </dgm:t>
    </dgm:pt>
    <dgm:pt modelId="{9B60F3A9-8DF4-4B14-89F3-15BF2C49DDC6}" type="sibTrans" cxnId="{4B0A6275-AEDB-4DD5-AB80-F5B90A1BB30B}">
      <dgm:prSet/>
      <dgm:spPr/>
      <dgm:t>
        <a:bodyPr/>
        <a:lstStyle/>
        <a:p>
          <a:endParaRPr lang="en-GB"/>
        </a:p>
      </dgm:t>
    </dgm:pt>
    <dgm:pt modelId="{CB18DEF9-2A80-4611-A574-4F897219333B}">
      <dgm:prSet phldrT="[Text]" custT="1"/>
      <dgm:spPr/>
      <dgm:t>
        <a:bodyPr/>
        <a:lstStyle/>
        <a:p>
          <a:r>
            <a: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rPr>
            <a:t>CHEMICAL</a:t>
          </a:r>
        </a:p>
      </dgm:t>
    </dgm:pt>
    <dgm:pt modelId="{B0054F93-E4EC-4AD9-BF53-8CDF453AB5FC}" type="parTrans" cxnId="{E34DBA3E-8C6E-4D5E-A969-FB2B1D72C2B5}">
      <dgm:prSet/>
      <dgm:spPr/>
      <dgm:t>
        <a:bodyPr/>
        <a:lstStyle/>
        <a:p>
          <a:endParaRPr lang="en-GB"/>
        </a:p>
      </dgm:t>
    </dgm:pt>
    <dgm:pt modelId="{3F8B8FC3-D1A6-4AB4-80A4-98056AB32E1D}" type="sibTrans" cxnId="{E34DBA3E-8C6E-4D5E-A969-FB2B1D72C2B5}">
      <dgm:prSet/>
      <dgm:spPr/>
      <dgm:t>
        <a:bodyPr/>
        <a:lstStyle/>
        <a:p>
          <a:endParaRPr lang="en-GB"/>
        </a:p>
      </dgm:t>
    </dgm:pt>
    <dgm:pt modelId="{18033975-4803-4DE6-8BCC-9BB8E82890D1}">
      <dgm:prSet phldrT="[Text]" custT="1"/>
      <dgm:spPr/>
      <dgm:t>
        <a:bodyPr/>
        <a:lstStyle/>
        <a:p>
          <a:r>
            <a: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rPr>
            <a:t>BIOTECH</a:t>
          </a:r>
        </a:p>
      </dgm:t>
    </dgm:pt>
    <dgm:pt modelId="{FC5B0BF2-AE14-498E-9AA6-343BBA923A64}" type="sibTrans" cxnId="{0F31F2AD-3168-479F-A4F6-9B13B0E38315}">
      <dgm:prSet/>
      <dgm:spPr/>
      <dgm:t>
        <a:bodyPr/>
        <a:lstStyle/>
        <a:p>
          <a:endParaRPr lang="en-GB"/>
        </a:p>
      </dgm:t>
    </dgm:pt>
    <dgm:pt modelId="{E0D11B76-D5C8-4E42-A4EE-212EE1D4F035}" type="parTrans" cxnId="{0F31F2AD-3168-479F-A4F6-9B13B0E38315}">
      <dgm:prSet/>
      <dgm:spPr/>
      <dgm:t>
        <a:bodyPr/>
        <a:lstStyle/>
        <a:p>
          <a:endParaRPr lang="en-GB"/>
        </a:p>
      </dgm:t>
    </dgm:pt>
    <dgm:pt modelId="{46E85B7B-6018-4B86-B7C3-EE65A3B553B7}" type="pres">
      <dgm:prSet presAssocID="{FCA6B8B4-7091-48E0-A3AD-720968E43865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9F890314-A72F-4F43-B941-69544FE6BBA2}" type="pres">
      <dgm:prSet presAssocID="{FCA6B8B4-7091-48E0-A3AD-720968E43865}" presName="cycle" presStyleCnt="0"/>
      <dgm:spPr/>
    </dgm:pt>
    <dgm:pt modelId="{56A4ABDA-7EB7-4D96-B48A-6C1D68D99927}" type="pres">
      <dgm:prSet presAssocID="{FCA6B8B4-7091-48E0-A3AD-720968E43865}" presName="centerShape" presStyleCnt="0"/>
      <dgm:spPr/>
    </dgm:pt>
    <dgm:pt modelId="{1E64E283-59A8-4DE4-B411-7C25588A9DD2}" type="pres">
      <dgm:prSet presAssocID="{FCA6B8B4-7091-48E0-A3AD-720968E43865}" presName="connSite" presStyleLbl="node1" presStyleIdx="0" presStyleCnt="4"/>
      <dgm:spPr/>
    </dgm:pt>
    <dgm:pt modelId="{4B758D21-C58A-4AF5-B023-4F914A055E99}" type="pres">
      <dgm:prSet presAssocID="{FCA6B8B4-7091-48E0-A3AD-720968E43865}" presName="visible" presStyleLbl="node1" presStyleIdx="0" presStyleCnt="4" custScaleX="109974" custScaleY="103464" custLinFactNeighborX="-3412" custLinFactNeighborY="161"/>
      <dgm:spPr/>
    </dgm:pt>
    <dgm:pt modelId="{95038FE8-4DCD-43C7-A60A-B96F7651B529}" type="pres">
      <dgm:prSet presAssocID="{0D1973FB-CF77-4102-8394-2E526AC592E9}" presName="Name25" presStyleLbl="parChTrans1D1" presStyleIdx="0" presStyleCnt="3"/>
      <dgm:spPr/>
    </dgm:pt>
    <dgm:pt modelId="{880F7942-6412-4A06-A3AB-56C156EAEC0F}" type="pres">
      <dgm:prSet presAssocID="{FCD6E37F-B6A1-43F3-B352-38D8FE7D7E44}" presName="node" presStyleCnt="0"/>
      <dgm:spPr/>
    </dgm:pt>
    <dgm:pt modelId="{680DEFC9-C08B-4460-BB26-0B45B927F898}" type="pres">
      <dgm:prSet presAssocID="{FCD6E37F-B6A1-43F3-B352-38D8FE7D7E44}" presName="parentNode" presStyleLbl="node1" presStyleIdx="1" presStyleCnt="4" custScaleX="122528" custScaleY="106435" custLinFactNeighborX="11199" custLinFactNeighborY="8243">
        <dgm:presLayoutVars>
          <dgm:chMax val="1"/>
          <dgm:bulletEnabled val="1"/>
        </dgm:presLayoutVars>
      </dgm:prSet>
      <dgm:spPr/>
    </dgm:pt>
    <dgm:pt modelId="{CC2FA101-CC70-42A5-B8E7-BFF7660D93E8}" type="pres">
      <dgm:prSet presAssocID="{FCD6E37F-B6A1-43F3-B352-38D8FE7D7E44}" presName="childNode" presStyleLbl="revTx" presStyleIdx="0" presStyleCnt="0">
        <dgm:presLayoutVars>
          <dgm:bulletEnabled val="1"/>
        </dgm:presLayoutVars>
      </dgm:prSet>
      <dgm:spPr/>
    </dgm:pt>
    <dgm:pt modelId="{23FE9FAC-A034-4D7B-BD3F-5F076DD894A5}" type="pres">
      <dgm:prSet presAssocID="{B0054F93-E4EC-4AD9-BF53-8CDF453AB5FC}" presName="Name25" presStyleLbl="parChTrans1D1" presStyleIdx="1" presStyleCnt="3"/>
      <dgm:spPr/>
    </dgm:pt>
    <dgm:pt modelId="{77B8B832-80C2-475B-8A65-CCFD703D8CE8}" type="pres">
      <dgm:prSet presAssocID="{CB18DEF9-2A80-4611-A574-4F897219333B}" presName="node" presStyleCnt="0"/>
      <dgm:spPr/>
    </dgm:pt>
    <dgm:pt modelId="{ABE00ED8-B8A0-4933-834E-1F8ED7127521}" type="pres">
      <dgm:prSet presAssocID="{CB18DEF9-2A80-4611-A574-4F897219333B}" presName="parentNode" presStyleLbl="node1" presStyleIdx="2" presStyleCnt="4" custScaleX="139754" custScaleY="113127" custLinFactNeighborX="11213" custLinFactNeighborY="6056">
        <dgm:presLayoutVars>
          <dgm:chMax val="1"/>
          <dgm:bulletEnabled val="1"/>
        </dgm:presLayoutVars>
      </dgm:prSet>
      <dgm:spPr/>
    </dgm:pt>
    <dgm:pt modelId="{8392F325-05F8-4C13-82F7-6058BAFD0B64}" type="pres">
      <dgm:prSet presAssocID="{CB18DEF9-2A80-4611-A574-4F897219333B}" presName="childNode" presStyleLbl="revTx" presStyleIdx="0" presStyleCnt="0">
        <dgm:presLayoutVars>
          <dgm:bulletEnabled val="1"/>
        </dgm:presLayoutVars>
      </dgm:prSet>
      <dgm:spPr/>
    </dgm:pt>
    <dgm:pt modelId="{E36F31F6-8B1B-4C5F-A578-69DDACA4599F}" type="pres">
      <dgm:prSet presAssocID="{E0D11B76-D5C8-4E42-A4EE-212EE1D4F035}" presName="Name25" presStyleLbl="parChTrans1D1" presStyleIdx="2" presStyleCnt="3"/>
      <dgm:spPr/>
    </dgm:pt>
    <dgm:pt modelId="{8C7B23E6-E8A8-4F56-BCB4-D032897365CE}" type="pres">
      <dgm:prSet presAssocID="{18033975-4803-4DE6-8BCC-9BB8E82890D1}" presName="node" presStyleCnt="0"/>
      <dgm:spPr/>
    </dgm:pt>
    <dgm:pt modelId="{BF703424-EA6D-4E10-BE9C-EBB688D486D3}" type="pres">
      <dgm:prSet presAssocID="{18033975-4803-4DE6-8BCC-9BB8E82890D1}" presName="parentNode" presStyleLbl="node1" presStyleIdx="3" presStyleCnt="4" custScaleX="118935" custScaleY="113797">
        <dgm:presLayoutVars>
          <dgm:chMax val="1"/>
          <dgm:bulletEnabled val="1"/>
        </dgm:presLayoutVars>
      </dgm:prSet>
      <dgm:spPr/>
    </dgm:pt>
    <dgm:pt modelId="{D673BE6E-CFFE-4979-B52F-625CBE21CC6A}" type="pres">
      <dgm:prSet presAssocID="{18033975-4803-4DE6-8BCC-9BB8E82890D1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55085A03-C627-41D1-B8E0-F8E3F52AF5EB}" type="presOf" srcId="{FCD6E37F-B6A1-43F3-B352-38D8FE7D7E44}" destId="{680DEFC9-C08B-4460-BB26-0B45B927F898}" srcOrd="0" destOrd="0" presId="urn:microsoft.com/office/officeart/2005/8/layout/radial2"/>
    <dgm:cxn modelId="{3359B813-7A2D-4384-BF09-714E3E09193E}" type="presOf" srcId="{0D1973FB-CF77-4102-8394-2E526AC592E9}" destId="{95038FE8-4DCD-43C7-A60A-B96F7651B529}" srcOrd="0" destOrd="0" presId="urn:microsoft.com/office/officeart/2005/8/layout/radial2"/>
    <dgm:cxn modelId="{E34DBA3E-8C6E-4D5E-A969-FB2B1D72C2B5}" srcId="{FCA6B8B4-7091-48E0-A3AD-720968E43865}" destId="{CB18DEF9-2A80-4611-A574-4F897219333B}" srcOrd="1" destOrd="0" parTransId="{B0054F93-E4EC-4AD9-BF53-8CDF453AB5FC}" sibTransId="{3F8B8FC3-D1A6-4AB4-80A4-98056AB32E1D}"/>
    <dgm:cxn modelId="{346BDB3E-626F-4E95-AE44-2170958701D8}" type="presOf" srcId="{FCA6B8B4-7091-48E0-A3AD-720968E43865}" destId="{46E85B7B-6018-4B86-B7C3-EE65A3B553B7}" srcOrd="0" destOrd="0" presId="urn:microsoft.com/office/officeart/2005/8/layout/radial2"/>
    <dgm:cxn modelId="{5B5C6D49-7772-4DCB-8BB8-1F6BEEA6584F}" type="presOf" srcId="{B0054F93-E4EC-4AD9-BF53-8CDF453AB5FC}" destId="{23FE9FAC-A034-4D7B-BD3F-5F076DD894A5}" srcOrd="0" destOrd="0" presId="urn:microsoft.com/office/officeart/2005/8/layout/radial2"/>
    <dgm:cxn modelId="{4B0A6275-AEDB-4DD5-AB80-F5B90A1BB30B}" srcId="{FCA6B8B4-7091-48E0-A3AD-720968E43865}" destId="{FCD6E37F-B6A1-43F3-B352-38D8FE7D7E44}" srcOrd="0" destOrd="0" parTransId="{0D1973FB-CF77-4102-8394-2E526AC592E9}" sibTransId="{9B60F3A9-8DF4-4B14-89F3-15BF2C49DDC6}"/>
    <dgm:cxn modelId="{0F31F2AD-3168-479F-A4F6-9B13B0E38315}" srcId="{FCA6B8B4-7091-48E0-A3AD-720968E43865}" destId="{18033975-4803-4DE6-8BCC-9BB8E82890D1}" srcOrd="2" destOrd="0" parTransId="{E0D11B76-D5C8-4E42-A4EE-212EE1D4F035}" sibTransId="{FC5B0BF2-AE14-498E-9AA6-343BBA923A64}"/>
    <dgm:cxn modelId="{CA9555B8-2747-428F-BD3F-F3A762003575}" type="presOf" srcId="{E0D11B76-D5C8-4E42-A4EE-212EE1D4F035}" destId="{E36F31F6-8B1B-4C5F-A578-69DDACA4599F}" srcOrd="0" destOrd="0" presId="urn:microsoft.com/office/officeart/2005/8/layout/radial2"/>
    <dgm:cxn modelId="{912709B9-BD47-4211-9938-E980D0802E41}" type="presOf" srcId="{CB18DEF9-2A80-4611-A574-4F897219333B}" destId="{ABE00ED8-B8A0-4933-834E-1F8ED7127521}" srcOrd="0" destOrd="0" presId="urn:microsoft.com/office/officeart/2005/8/layout/radial2"/>
    <dgm:cxn modelId="{EA3C13BC-085C-4C76-9535-90D1A3F4D982}" type="presOf" srcId="{18033975-4803-4DE6-8BCC-9BB8E82890D1}" destId="{BF703424-EA6D-4E10-BE9C-EBB688D486D3}" srcOrd="0" destOrd="0" presId="urn:microsoft.com/office/officeart/2005/8/layout/radial2"/>
    <dgm:cxn modelId="{7F7FD337-BF3A-4175-AFE6-FED7AD9621B0}" type="presParOf" srcId="{46E85B7B-6018-4B86-B7C3-EE65A3B553B7}" destId="{9F890314-A72F-4F43-B941-69544FE6BBA2}" srcOrd="0" destOrd="0" presId="urn:microsoft.com/office/officeart/2005/8/layout/radial2"/>
    <dgm:cxn modelId="{5714254B-8332-480C-B6D9-FFB4FDD9BEC4}" type="presParOf" srcId="{9F890314-A72F-4F43-B941-69544FE6BBA2}" destId="{56A4ABDA-7EB7-4D96-B48A-6C1D68D99927}" srcOrd="0" destOrd="0" presId="urn:microsoft.com/office/officeart/2005/8/layout/radial2"/>
    <dgm:cxn modelId="{9CF3984A-39C3-42B9-8FBF-8B6CB86D163F}" type="presParOf" srcId="{56A4ABDA-7EB7-4D96-B48A-6C1D68D99927}" destId="{1E64E283-59A8-4DE4-B411-7C25588A9DD2}" srcOrd="0" destOrd="0" presId="urn:microsoft.com/office/officeart/2005/8/layout/radial2"/>
    <dgm:cxn modelId="{16383675-4360-49A5-804A-E6A51F5289D1}" type="presParOf" srcId="{56A4ABDA-7EB7-4D96-B48A-6C1D68D99927}" destId="{4B758D21-C58A-4AF5-B023-4F914A055E99}" srcOrd="1" destOrd="0" presId="urn:microsoft.com/office/officeart/2005/8/layout/radial2"/>
    <dgm:cxn modelId="{E595C4F6-56DC-4F3E-A78E-581D8B16167D}" type="presParOf" srcId="{9F890314-A72F-4F43-B941-69544FE6BBA2}" destId="{95038FE8-4DCD-43C7-A60A-B96F7651B529}" srcOrd="1" destOrd="0" presId="urn:microsoft.com/office/officeart/2005/8/layout/radial2"/>
    <dgm:cxn modelId="{7DA87DF8-7284-47A8-89BB-92F3AA2715A0}" type="presParOf" srcId="{9F890314-A72F-4F43-B941-69544FE6BBA2}" destId="{880F7942-6412-4A06-A3AB-56C156EAEC0F}" srcOrd="2" destOrd="0" presId="urn:microsoft.com/office/officeart/2005/8/layout/radial2"/>
    <dgm:cxn modelId="{F5D7E6B5-BA2D-40CA-A885-A6B93E9EDBB0}" type="presParOf" srcId="{880F7942-6412-4A06-A3AB-56C156EAEC0F}" destId="{680DEFC9-C08B-4460-BB26-0B45B927F898}" srcOrd="0" destOrd="0" presId="urn:microsoft.com/office/officeart/2005/8/layout/radial2"/>
    <dgm:cxn modelId="{D629377D-9436-4598-9A49-428AFBDF4AAF}" type="presParOf" srcId="{880F7942-6412-4A06-A3AB-56C156EAEC0F}" destId="{CC2FA101-CC70-42A5-B8E7-BFF7660D93E8}" srcOrd="1" destOrd="0" presId="urn:microsoft.com/office/officeart/2005/8/layout/radial2"/>
    <dgm:cxn modelId="{CCD9AFE0-9AED-44FC-88B4-ACF716C26655}" type="presParOf" srcId="{9F890314-A72F-4F43-B941-69544FE6BBA2}" destId="{23FE9FAC-A034-4D7B-BD3F-5F076DD894A5}" srcOrd="3" destOrd="0" presId="urn:microsoft.com/office/officeart/2005/8/layout/radial2"/>
    <dgm:cxn modelId="{8E0AE11D-0CE4-4646-B37A-6BA0BC31A046}" type="presParOf" srcId="{9F890314-A72F-4F43-B941-69544FE6BBA2}" destId="{77B8B832-80C2-475B-8A65-CCFD703D8CE8}" srcOrd="4" destOrd="0" presId="urn:microsoft.com/office/officeart/2005/8/layout/radial2"/>
    <dgm:cxn modelId="{4ECBEC9C-CE22-47BA-BBF3-3D0ECF239054}" type="presParOf" srcId="{77B8B832-80C2-475B-8A65-CCFD703D8CE8}" destId="{ABE00ED8-B8A0-4933-834E-1F8ED7127521}" srcOrd="0" destOrd="0" presId="urn:microsoft.com/office/officeart/2005/8/layout/radial2"/>
    <dgm:cxn modelId="{0195FDAE-E195-485C-B9D7-80B7B534621E}" type="presParOf" srcId="{77B8B832-80C2-475B-8A65-CCFD703D8CE8}" destId="{8392F325-05F8-4C13-82F7-6058BAFD0B64}" srcOrd="1" destOrd="0" presId="urn:microsoft.com/office/officeart/2005/8/layout/radial2"/>
    <dgm:cxn modelId="{DF95B5AE-6DDE-4BB1-8DA7-10852DC6D0DA}" type="presParOf" srcId="{9F890314-A72F-4F43-B941-69544FE6BBA2}" destId="{E36F31F6-8B1B-4C5F-A578-69DDACA4599F}" srcOrd="5" destOrd="0" presId="urn:microsoft.com/office/officeart/2005/8/layout/radial2"/>
    <dgm:cxn modelId="{6E44582B-5D41-4F0A-948F-974C7C4C8626}" type="presParOf" srcId="{9F890314-A72F-4F43-B941-69544FE6BBA2}" destId="{8C7B23E6-E8A8-4F56-BCB4-D032897365CE}" srcOrd="6" destOrd="0" presId="urn:microsoft.com/office/officeart/2005/8/layout/radial2"/>
    <dgm:cxn modelId="{0DDF3B90-4D2B-4B1C-A1C3-61B79317B835}" type="presParOf" srcId="{8C7B23E6-E8A8-4F56-BCB4-D032897365CE}" destId="{BF703424-EA6D-4E10-BE9C-EBB688D486D3}" srcOrd="0" destOrd="0" presId="urn:microsoft.com/office/officeart/2005/8/layout/radial2"/>
    <dgm:cxn modelId="{E487B73C-86DB-40EE-B884-7654A0F0A413}" type="presParOf" srcId="{8C7B23E6-E8A8-4F56-BCB4-D032897365CE}" destId="{D673BE6E-CFFE-4979-B52F-625CBE21CC6A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A6B8B4-7091-48E0-A3AD-720968E43865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CD6E37F-B6A1-43F3-B352-38D8FE7D7E44}">
      <dgm:prSet phldrT="[Text]" custT="1"/>
      <dgm:spPr/>
      <dgm:t>
        <a:bodyPr/>
        <a:lstStyle/>
        <a:p>
          <a:r>
            <a: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rPr>
            <a:t>PHYSICAL</a:t>
          </a:r>
        </a:p>
      </dgm:t>
    </dgm:pt>
    <dgm:pt modelId="{0D1973FB-CF77-4102-8394-2E526AC592E9}" type="parTrans" cxnId="{4B0A6275-AEDB-4DD5-AB80-F5B90A1BB30B}">
      <dgm:prSet/>
      <dgm:spPr/>
      <dgm:t>
        <a:bodyPr/>
        <a:lstStyle/>
        <a:p>
          <a:endParaRPr lang="en-GB"/>
        </a:p>
      </dgm:t>
    </dgm:pt>
    <dgm:pt modelId="{9B60F3A9-8DF4-4B14-89F3-15BF2C49DDC6}" type="sibTrans" cxnId="{4B0A6275-AEDB-4DD5-AB80-F5B90A1BB30B}">
      <dgm:prSet/>
      <dgm:spPr/>
      <dgm:t>
        <a:bodyPr/>
        <a:lstStyle/>
        <a:p>
          <a:endParaRPr lang="en-GB"/>
        </a:p>
      </dgm:t>
    </dgm:pt>
    <dgm:pt modelId="{CB18DEF9-2A80-4611-A574-4F897219333B}">
      <dgm:prSet phldrT="[Text]" custT="1"/>
      <dgm:spPr/>
      <dgm:t>
        <a:bodyPr/>
        <a:lstStyle/>
        <a:p>
          <a:r>
            <a: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rPr>
            <a:t>CHEMICAL</a:t>
          </a:r>
        </a:p>
      </dgm:t>
    </dgm:pt>
    <dgm:pt modelId="{B0054F93-E4EC-4AD9-BF53-8CDF453AB5FC}" type="parTrans" cxnId="{E34DBA3E-8C6E-4D5E-A969-FB2B1D72C2B5}">
      <dgm:prSet/>
      <dgm:spPr/>
      <dgm:t>
        <a:bodyPr/>
        <a:lstStyle/>
        <a:p>
          <a:endParaRPr lang="en-GB"/>
        </a:p>
      </dgm:t>
    </dgm:pt>
    <dgm:pt modelId="{3F8B8FC3-D1A6-4AB4-80A4-98056AB32E1D}" type="sibTrans" cxnId="{E34DBA3E-8C6E-4D5E-A969-FB2B1D72C2B5}">
      <dgm:prSet/>
      <dgm:spPr/>
      <dgm:t>
        <a:bodyPr/>
        <a:lstStyle/>
        <a:p>
          <a:endParaRPr lang="en-GB"/>
        </a:p>
      </dgm:t>
    </dgm:pt>
    <dgm:pt modelId="{18033975-4803-4DE6-8BCC-9BB8E82890D1}">
      <dgm:prSet phldrT="[Text]" custT="1"/>
      <dgm:spPr/>
      <dgm:t>
        <a:bodyPr/>
        <a:lstStyle/>
        <a:p>
          <a:r>
            <a: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rPr>
            <a:t>BIOTECH</a:t>
          </a:r>
        </a:p>
      </dgm:t>
    </dgm:pt>
    <dgm:pt modelId="{E0D11B76-D5C8-4E42-A4EE-212EE1D4F035}" type="parTrans" cxnId="{0F31F2AD-3168-479F-A4F6-9B13B0E38315}">
      <dgm:prSet/>
      <dgm:spPr/>
      <dgm:t>
        <a:bodyPr/>
        <a:lstStyle/>
        <a:p>
          <a:endParaRPr lang="en-GB"/>
        </a:p>
      </dgm:t>
    </dgm:pt>
    <dgm:pt modelId="{FC5B0BF2-AE14-498E-9AA6-343BBA923A64}" type="sibTrans" cxnId="{0F31F2AD-3168-479F-A4F6-9B13B0E38315}">
      <dgm:prSet/>
      <dgm:spPr/>
      <dgm:t>
        <a:bodyPr/>
        <a:lstStyle/>
        <a:p>
          <a:endParaRPr lang="en-GB"/>
        </a:p>
      </dgm:t>
    </dgm:pt>
    <dgm:pt modelId="{46E85B7B-6018-4B86-B7C3-EE65A3B553B7}" type="pres">
      <dgm:prSet presAssocID="{FCA6B8B4-7091-48E0-A3AD-720968E43865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9F890314-A72F-4F43-B941-69544FE6BBA2}" type="pres">
      <dgm:prSet presAssocID="{FCA6B8B4-7091-48E0-A3AD-720968E43865}" presName="cycle" presStyleCnt="0"/>
      <dgm:spPr/>
    </dgm:pt>
    <dgm:pt modelId="{56A4ABDA-7EB7-4D96-B48A-6C1D68D99927}" type="pres">
      <dgm:prSet presAssocID="{FCA6B8B4-7091-48E0-A3AD-720968E43865}" presName="centerShape" presStyleCnt="0"/>
      <dgm:spPr/>
    </dgm:pt>
    <dgm:pt modelId="{1E64E283-59A8-4DE4-B411-7C25588A9DD2}" type="pres">
      <dgm:prSet presAssocID="{FCA6B8B4-7091-48E0-A3AD-720968E43865}" presName="connSite" presStyleLbl="node1" presStyleIdx="0" presStyleCnt="4"/>
      <dgm:spPr/>
    </dgm:pt>
    <dgm:pt modelId="{4B758D21-C58A-4AF5-B023-4F914A055E99}" type="pres">
      <dgm:prSet presAssocID="{FCA6B8B4-7091-48E0-A3AD-720968E43865}" presName="visible" presStyleLbl="node1" presStyleIdx="0" presStyleCnt="4" custScaleX="109974" custScaleY="103464" custLinFactNeighborX="-3412" custLinFactNeighborY="161"/>
      <dgm:spPr/>
    </dgm:pt>
    <dgm:pt modelId="{95038FE8-4DCD-43C7-A60A-B96F7651B529}" type="pres">
      <dgm:prSet presAssocID="{0D1973FB-CF77-4102-8394-2E526AC592E9}" presName="Name25" presStyleLbl="parChTrans1D1" presStyleIdx="0" presStyleCnt="3"/>
      <dgm:spPr/>
    </dgm:pt>
    <dgm:pt modelId="{880F7942-6412-4A06-A3AB-56C156EAEC0F}" type="pres">
      <dgm:prSet presAssocID="{FCD6E37F-B6A1-43F3-B352-38D8FE7D7E44}" presName="node" presStyleCnt="0"/>
      <dgm:spPr/>
    </dgm:pt>
    <dgm:pt modelId="{680DEFC9-C08B-4460-BB26-0B45B927F898}" type="pres">
      <dgm:prSet presAssocID="{FCD6E37F-B6A1-43F3-B352-38D8FE7D7E44}" presName="parentNode" presStyleLbl="node1" presStyleIdx="1" presStyleCnt="4" custScaleX="122528" custScaleY="106435" custLinFactNeighborX="11199" custLinFactNeighborY="8243">
        <dgm:presLayoutVars>
          <dgm:chMax val="1"/>
          <dgm:bulletEnabled val="1"/>
        </dgm:presLayoutVars>
      </dgm:prSet>
      <dgm:spPr/>
    </dgm:pt>
    <dgm:pt modelId="{CC2FA101-CC70-42A5-B8E7-BFF7660D93E8}" type="pres">
      <dgm:prSet presAssocID="{FCD6E37F-B6A1-43F3-B352-38D8FE7D7E44}" presName="childNode" presStyleLbl="revTx" presStyleIdx="0" presStyleCnt="0">
        <dgm:presLayoutVars>
          <dgm:bulletEnabled val="1"/>
        </dgm:presLayoutVars>
      </dgm:prSet>
      <dgm:spPr/>
    </dgm:pt>
    <dgm:pt modelId="{23FE9FAC-A034-4D7B-BD3F-5F076DD894A5}" type="pres">
      <dgm:prSet presAssocID="{B0054F93-E4EC-4AD9-BF53-8CDF453AB5FC}" presName="Name25" presStyleLbl="parChTrans1D1" presStyleIdx="1" presStyleCnt="3"/>
      <dgm:spPr/>
    </dgm:pt>
    <dgm:pt modelId="{77B8B832-80C2-475B-8A65-CCFD703D8CE8}" type="pres">
      <dgm:prSet presAssocID="{CB18DEF9-2A80-4611-A574-4F897219333B}" presName="node" presStyleCnt="0"/>
      <dgm:spPr/>
    </dgm:pt>
    <dgm:pt modelId="{ABE00ED8-B8A0-4933-834E-1F8ED7127521}" type="pres">
      <dgm:prSet presAssocID="{CB18DEF9-2A80-4611-A574-4F897219333B}" presName="parentNode" presStyleLbl="node1" presStyleIdx="2" presStyleCnt="4" custScaleX="139754" custScaleY="113127" custLinFactNeighborX="11213" custLinFactNeighborY="6056">
        <dgm:presLayoutVars>
          <dgm:chMax val="1"/>
          <dgm:bulletEnabled val="1"/>
        </dgm:presLayoutVars>
      </dgm:prSet>
      <dgm:spPr/>
    </dgm:pt>
    <dgm:pt modelId="{8392F325-05F8-4C13-82F7-6058BAFD0B64}" type="pres">
      <dgm:prSet presAssocID="{CB18DEF9-2A80-4611-A574-4F897219333B}" presName="childNode" presStyleLbl="revTx" presStyleIdx="0" presStyleCnt="0">
        <dgm:presLayoutVars>
          <dgm:bulletEnabled val="1"/>
        </dgm:presLayoutVars>
      </dgm:prSet>
      <dgm:spPr/>
    </dgm:pt>
    <dgm:pt modelId="{E36F31F6-8B1B-4C5F-A578-69DDACA4599F}" type="pres">
      <dgm:prSet presAssocID="{E0D11B76-D5C8-4E42-A4EE-212EE1D4F035}" presName="Name25" presStyleLbl="parChTrans1D1" presStyleIdx="2" presStyleCnt="3"/>
      <dgm:spPr/>
    </dgm:pt>
    <dgm:pt modelId="{8C7B23E6-E8A8-4F56-BCB4-D032897365CE}" type="pres">
      <dgm:prSet presAssocID="{18033975-4803-4DE6-8BCC-9BB8E82890D1}" presName="node" presStyleCnt="0"/>
      <dgm:spPr/>
    </dgm:pt>
    <dgm:pt modelId="{BF703424-EA6D-4E10-BE9C-EBB688D486D3}" type="pres">
      <dgm:prSet presAssocID="{18033975-4803-4DE6-8BCC-9BB8E82890D1}" presName="parentNode" presStyleLbl="node1" presStyleIdx="3" presStyleCnt="4" custScaleX="118935" custScaleY="113797">
        <dgm:presLayoutVars>
          <dgm:chMax val="1"/>
          <dgm:bulletEnabled val="1"/>
        </dgm:presLayoutVars>
      </dgm:prSet>
      <dgm:spPr/>
    </dgm:pt>
    <dgm:pt modelId="{D673BE6E-CFFE-4979-B52F-625CBE21CC6A}" type="pres">
      <dgm:prSet presAssocID="{18033975-4803-4DE6-8BCC-9BB8E82890D1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944B8229-A7E4-4DC6-9F7A-A3CC94AAE621}" type="presOf" srcId="{FCA6B8B4-7091-48E0-A3AD-720968E43865}" destId="{46E85B7B-6018-4B86-B7C3-EE65A3B553B7}" srcOrd="0" destOrd="0" presId="urn:microsoft.com/office/officeart/2005/8/layout/radial2"/>
    <dgm:cxn modelId="{C564C73C-F5EC-4D58-9ABA-DF073CEF2194}" type="presOf" srcId="{18033975-4803-4DE6-8BCC-9BB8E82890D1}" destId="{BF703424-EA6D-4E10-BE9C-EBB688D486D3}" srcOrd="0" destOrd="0" presId="urn:microsoft.com/office/officeart/2005/8/layout/radial2"/>
    <dgm:cxn modelId="{E34DBA3E-8C6E-4D5E-A969-FB2B1D72C2B5}" srcId="{FCA6B8B4-7091-48E0-A3AD-720968E43865}" destId="{CB18DEF9-2A80-4611-A574-4F897219333B}" srcOrd="1" destOrd="0" parTransId="{B0054F93-E4EC-4AD9-BF53-8CDF453AB5FC}" sibTransId="{3F8B8FC3-D1A6-4AB4-80A4-98056AB32E1D}"/>
    <dgm:cxn modelId="{4B0A6275-AEDB-4DD5-AB80-F5B90A1BB30B}" srcId="{FCA6B8B4-7091-48E0-A3AD-720968E43865}" destId="{FCD6E37F-B6A1-43F3-B352-38D8FE7D7E44}" srcOrd="0" destOrd="0" parTransId="{0D1973FB-CF77-4102-8394-2E526AC592E9}" sibTransId="{9B60F3A9-8DF4-4B14-89F3-15BF2C49DDC6}"/>
    <dgm:cxn modelId="{BECAF37B-D35C-445A-B478-98F9B44F3313}" type="presOf" srcId="{0D1973FB-CF77-4102-8394-2E526AC592E9}" destId="{95038FE8-4DCD-43C7-A60A-B96F7651B529}" srcOrd="0" destOrd="0" presId="urn:microsoft.com/office/officeart/2005/8/layout/radial2"/>
    <dgm:cxn modelId="{9DF17796-BB6F-4C5D-B27B-24973D213259}" type="presOf" srcId="{E0D11B76-D5C8-4E42-A4EE-212EE1D4F035}" destId="{E36F31F6-8B1B-4C5F-A578-69DDACA4599F}" srcOrd="0" destOrd="0" presId="urn:microsoft.com/office/officeart/2005/8/layout/radial2"/>
    <dgm:cxn modelId="{0F31F2AD-3168-479F-A4F6-9B13B0E38315}" srcId="{FCA6B8B4-7091-48E0-A3AD-720968E43865}" destId="{18033975-4803-4DE6-8BCC-9BB8E82890D1}" srcOrd="2" destOrd="0" parTransId="{E0D11B76-D5C8-4E42-A4EE-212EE1D4F035}" sibTransId="{FC5B0BF2-AE14-498E-9AA6-343BBA923A64}"/>
    <dgm:cxn modelId="{9250C6B2-2947-46ED-9A64-270A8917EA01}" type="presOf" srcId="{B0054F93-E4EC-4AD9-BF53-8CDF453AB5FC}" destId="{23FE9FAC-A034-4D7B-BD3F-5F076DD894A5}" srcOrd="0" destOrd="0" presId="urn:microsoft.com/office/officeart/2005/8/layout/radial2"/>
    <dgm:cxn modelId="{1913C9B4-B3F2-47D4-9914-0B26FDA45093}" type="presOf" srcId="{FCD6E37F-B6A1-43F3-B352-38D8FE7D7E44}" destId="{680DEFC9-C08B-4460-BB26-0B45B927F898}" srcOrd="0" destOrd="0" presId="urn:microsoft.com/office/officeart/2005/8/layout/radial2"/>
    <dgm:cxn modelId="{906C03F4-F926-4249-9EB1-2AC23949F686}" type="presOf" srcId="{CB18DEF9-2A80-4611-A574-4F897219333B}" destId="{ABE00ED8-B8A0-4933-834E-1F8ED7127521}" srcOrd="0" destOrd="0" presId="urn:microsoft.com/office/officeart/2005/8/layout/radial2"/>
    <dgm:cxn modelId="{D7EC2BA0-B3F3-4776-9C52-CD32C8E6EC43}" type="presParOf" srcId="{46E85B7B-6018-4B86-B7C3-EE65A3B553B7}" destId="{9F890314-A72F-4F43-B941-69544FE6BBA2}" srcOrd="0" destOrd="0" presId="urn:microsoft.com/office/officeart/2005/8/layout/radial2"/>
    <dgm:cxn modelId="{35A8D393-72DB-45F7-8975-06D0BBF39A87}" type="presParOf" srcId="{9F890314-A72F-4F43-B941-69544FE6BBA2}" destId="{56A4ABDA-7EB7-4D96-B48A-6C1D68D99927}" srcOrd="0" destOrd="0" presId="urn:microsoft.com/office/officeart/2005/8/layout/radial2"/>
    <dgm:cxn modelId="{2A5E70FE-F796-4CFD-8B20-1CF667AFD19B}" type="presParOf" srcId="{56A4ABDA-7EB7-4D96-B48A-6C1D68D99927}" destId="{1E64E283-59A8-4DE4-B411-7C25588A9DD2}" srcOrd="0" destOrd="0" presId="urn:microsoft.com/office/officeart/2005/8/layout/radial2"/>
    <dgm:cxn modelId="{BBA99EB5-30B1-4CA6-A18F-12A5430DBAFC}" type="presParOf" srcId="{56A4ABDA-7EB7-4D96-B48A-6C1D68D99927}" destId="{4B758D21-C58A-4AF5-B023-4F914A055E99}" srcOrd="1" destOrd="0" presId="urn:microsoft.com/office/officeart/2005/8/layout/radial2"/>
    <dgm:cxn modelId="{55FC0F9D-21BE-4507-99C4-A13247A356DE}" type="presParOf" srcId="{9F890314-A72F-4F43-B941-69544FE6BBA2}" destId="{95038FE8-4DCD-43C7-A60A-B96F7651B529}" srcOrd="1" destOrd="0" presId="urn:microsoft.com/office/officeart/2005/8/layout/radial2"/>
    <dgm:cxn modelId="{CADC1C47-A51B-4A6B-8440-C13774D03F92}" type="presParOf" srcId="{9F890314-A72F-4F43-B941-69544FE6BBA2}" destId="{880F7942-6412-4A06-A3AB-56C156EAEC0F}" srcOrd="2" destOrd="0" presId="urn:microsoft.com/office/officeart/2005/8/layout/radial2"/>
    <dgm:cxn modelId="{E740CE01-CFFA-4313-B9B8-37EC64D86A97}" type="presParOf" srcId="{880F7942-6412-4A06-A3AB-56C156EAEC0F}" destId="{680DEFC9-C08B-4460-BB26-0B45B927F898}" srcOrd="0" destOrd="0" presId="urn:microsoft.com/office/officeart/2005/8/layout/radial2"/>
    <dgm:cxn modelId="{3C4A01EE-37F0-4DE9-B867-F7C07DBA32D5}" type="presParOf" srcId="{880F7942-6412-4A06-A3AB-56C156EAEC0F}" destId="{CC2FA101-CC70-42A5-B8E7-BFF7660D93E8}" srcOrd="1" destOrd="0" presId="urn:microsoft.com/office/officeart/2005/8/layout/radial2"/>
    <dgm:cxn modelId="{FF03E3BD-7C88-4D31-8537-E61603B2F580}" type="presParOf" srcId="{9F890314-A72F-4F43-B941-69544FE6BBA2}" destId="{23FE9FAC-A034-4D7B-BD3F-5F076DD894A5}" srcOrd="3" destOrd="0" presId="urn:microsoft.com/office/officeart/2005/8/layout/radial2"/>
    <dgm:cxn modelId="{ACFCB54D-D045-4A08-81DF-A7F13C2EB15D}" type="presParOf" srcId="{9F890314-A72F-4F43-B941-69544FE6BBA2}" destId="{77B8B832-80C2-475B-8A65-CCFD703D8CE8}" srcOrd="4" destOrd="0" presId="urn:microsoft.com/office/officeart/2005/8/layout/radial2"/>
    <dgm:cxn modelId="{5824073E-F0E5-4C34-A1AB-45A7AA9498B3}" type="presParOf" srcId="{77B8B832-80C2-475B-8A65-CCFD703D8CE8}" destId="{ABE00ED8-B8A0-4933-834E-1F8ED7127521}" srcOrd="0" destOrd="0" presId="urn:microsoft.com/office/officeart/2005/8/layout/radial2"/>
    <dgm:cxn modelId="{BB46F195-31F1-4FE1-8E68-D8D5A275AAAC}" type="presParOf" srcId="{77B8B832-80C2-475B-8A65-CCFD703D8CE8}" destId="{8392F325-05F8-4C13-82F7-6058BAFD0B64}" srcOrd="1" destOrd="0" presId="urn:microsoft.com/office/officeart/2005/8/layout/radial2"/>
    <dgm:cxn modelId="{6A91BD74-5C35-4F3D-AE6E-9CD8D4B3F060}" type="presParOf" srcId="{9F890314-A72F-4F43-B941-69544FE6BBA2}" destId="{E36F31F6-8B1B-4C5F-A578-69DDACA4599F}" srcOrd="5" destOrd="0" presId="urn:microsoft.com/office/officeart/2005/8/layout/radial2"/>
    <dgm:cxn modelId="{1EAC93E4-D26B-4C73-ADDC-09184A8F44E5}" type="presParOf" srcId="{9F890314-A72F-4F43-B941-69544FE6BBA2}" destId="{8C7B23E6-E8A8-4F56-BCB4-D032897365CE}" srcOrd="6" destOrd="0" presId="urn:microsoft.com/office/officeart/2005/8/layout/radial2"/>
    <dgm:cxn modelId="{AE9F5E78-6F3D-4907-8A72-341A301F3119}" type="presParOf" srcId="{8C7B23E6-E8A8-4F56-BCB4-D032897365CE}" destId="{BF703424-EA6D-4E10-BE9C-EBB688D486D3}" srcOrd="0" destOrd="0" presId="urn:microsoft.com/office/officeart/2005/8/layout/radial2"/>
    <dgm:cxn modelId="{4E0AFC39-580C-4B30-A810-F8FA48931263}" type="presParOf" srcId="{8C7B23E6-E8A8-4F56-BCB4-D032897365CE}" destId="{D673BE6E-CFFE-4979-B52F-625CBE21CC6A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A6321A-96AA-4B47-A6F1-A88213E9E91F}">
      <dsp:nvSpPr>
        <dsp:cNvPr id="0" name=""/>
        <dsp:cNvSpPr/>
      </dsp:nvSpPr>
      <dsp:spPr>
        <a:xfrm>
          <a:off x="5601310" y="1815462"/>
          <a:ext cx="165453" cy="1843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3623"/>
              </a:lnTo>
              <a:lnTo>
                <a:pt x="165453" y="184362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791867-DE79-446E-B0C9-BC766397DE65}">
      <dsp:nvSpPr>
        <dsp:cNvPr id="0" name=""/>
        <dsp:cNvSpPr/>
      </dsp:nvSpPr>
      <dsp:spPr>
        <a:xfrm>
          <a:off x="5435857" y="1815462"/>
          <a:ext cx="165453" cy="1856556"/>
        </a:xfrm>
        <a:custGeom>
          <a:avLst/>
          <a:gdLst/>
          <a:ahLst/>
          <a:cxnLst/>
          <a:rect l="0" t="0" r="0" b="0"/>
          <a:pathLst>
            <a:path>
              <a:moveTo>
                <a:pt x="165453" y="0"/>
              </a:moveTo>
              <a:lnTo>
                <a:pt x="165453" y="1856556"/>
              </a:lnTo>
              <a:lnTo>
                <a:pt x="0" y="1856556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EE2896-F955-495C-BDF0-1AC9316381FC}">
      <dsp:nvSpPr>
        <dsp:cNvPr id="0" name=""/>
        <dsp:cNvSpPr/>
      </dsp:nvSpPr>
      <dsp:spPr>
        <a:xfrm>
          <a:off x="5601310" y="1815462"/>
          <a:ext cx="165453" cy="724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4843"/>
              </a:lnTo>
              <a:lnTo>
                <a:pt x="165453" y="72484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58EED3-5F2A-45E5-B44C-5C035EE2A32B}">
      <dsp:nvSpPr>
        <dsp:cNvPr id="0" name=""/>
        <dsp:cNvSpPr/>
      </dsp:nvSpPr>
      <dsp:spPr>
        <a:xfrm>
          <a:off x="5391358" y="1815462"/>
          <a:ext cx="209952" cy="724843"/>
        </a:xfrm>
        <a:custGeom>
          <a:avLst/>
          <a:gdLst/>
          <a:ahLst/>
          <a:cxnLst/>
          <a:rect l="0" t="0" r="0" b="0"/>
          <a:pathLst>
            <a:path>
              <a:moveTo>
                <a:pt x="209952" y="0"/>
              </a:moveTo>
              <a:lnTo>
                <a:pt x="209952" y="724843"/>
              </a:lnTo>
              <a:lnTo>
                <a:pt x="0" y="72484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C4593E-8FA5-406E-BF15-2D49974172C8}">
      <dsp:nvSpPr>
        <dsp:cNvPr id="0" name=""/>
        <dsp:cNvSpPr/>
      </dsp:nvSpPr>
      <dsp:spPr>
        <a:xfrm>
          <a:off x="3672408" y="799444"/>
          <a:ext cx="1928902" cy="330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453"/>
              </a:lnTo>
              <a:lnTo>
                <a:pt x="1928902" y="165453"/>
              </a:lnTo>
              <a:lnTo>
                <a:pt x="1928902" y="33090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231EF9-0FEC-441D-A81C-A88D8BC86A2C}">
      <dsp:nvSpPr>
        <dsp:cNvPr id="0" name=""/>
        <dsp:cNvSpPr/>
      </dsp:nvSpPr>
      <dsp:spPr>
        <a:xfrm>
          <a:off x="1743505" y="1815462"/>
          <a:ext cx="165453" cy="1843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3623"/>
              </a:lnTo>
              <a:lnTo>
                <a:pt x="165453" y="184362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A7788-5645-4B84-BFC3-8E907F011A52}">
      <dsp:nvSpPr>
        <dsp:cNvPr id="0" name=""/>
        <dsp:cNvSpPr/>
      </dsp:nvSpPr>
      <dsp:spPr>
        <a:xfrm>
          <a:off x="1578052" y="1815462"/>
          <a:ext cx="165453" cy="1843623"/>
        </a:xfrm>
        <a:custGeom>
          <a:avLst/>
          <a:gdLst/>
          <a:ahLst/>
          <a:cxnLst/>
          <a:rect l="0" t="0" r="0" b="0"/>
          <a:pathLst>
            <a:path>
              <a:moveTo>
                <a:pt x="165453" y="0"/>
              </a:moveTo>
              <a:lnTo>
                <a:pt x="165453" y="1843623"/>
              </a:lnTo>
              <a:lnTo>
                <a:pt x="0" y="184362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3C0DF-EE4F-419C-A0D8-4B63D05239B1}">
      <dsp:nvSpPr>
        <dsp:cNvPr id="0" name=""/>
        <dsp:cNvSpPr/>
      </dsp:nvSpPr>
      <dsp:spPr>
        <a:xfrm>
          <a:off x="1743505" y="1815462"/>
          <a:ext cx="165453" cy="724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4843"/>
              </a:lnTo>
              <a:lnTo>
                <a:pt x="165453" y="72484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53A77-3C65-4EBD-878B-B983EE53731E}">
      <dsp:nvSpPr>
        <dsp:cNvPr id="0" name=""/>
        <dsp:cNvSpPr/>
      </dsp:nvSpPr>
      <dsp:spPr>
        <a:xfrm>
          <a:off x="1578052" y="1815462"/>
          <a:ext cx="165453" cy="724843"/>
        </a:xfrm>
        <a:custGeom>
          <a:avLst/>
          <a:gdLst/>
          <a:ahLst/>
          <a:cxnLst/>
          <a:rect l="0" t="0" r="0" b="0"/>
          <a:pathLst>
            <a:path>
              <a:moveTo>
                <a:pt x="165453" y="0"/>
              </a:moveTo>
              <a:lnTo>
                <a:pt x="165453" y="724843"/>
              </a:lnTo>
              <a:lnTo>
                <a:pt x="0" y="72484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18FFC-30F8-442B-B5E5-C4E0071EEDF5}">
      <dsp:nvSpPr>
        <dsp:cNvPr id="0" name=""/>
        <dsp:cNvSpPr/>
      </dsp:nvSpPr>
      <dsp:spPr>
        <a:xfrm>
          <a:off x="1743505" y="799444"/>
          <a:ext cx="1928902" cy="330906"/>
        </a:xfrm>
        <a:custGeom>
          <a:avLst/>
          <a:gdLst/>
          <a:ahLst/>
          <a:cxnLst/>
          <a:rect l="0" t="0" r="0" b="0"/>
          <a:pathLst>
            <a:path>
              <a:moveTo>
                <a:pt x="1928902" y="0"/>
              </a:moveTo>
              <a:lnTo>
                <a:pt x="1928902" y="165453"/>
              </a:lnTo>
              <a:lnTo>
                <a:pt x="0" y="165453"/>
              </a:lnTo>
              <a:lnTo>
                <a:pt x="0" y="33090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DC394C-DA57-40CD-A395-EB359855A1C5}">
      <dsp:nvSpPr>
        <dsp:cNvPr id="0" name=""/>
        <dsp:cNvSpPr/>
      </dsp:nvSpPr>
      <dsp:spPr>
        <a:xfrm>
          <a:off x="2884534" y="11571"/>
          <a:ext cx="1575746" cy="7878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rPr>
            <a:t>STARCH USE</a:t>
          </a:r>
        </a:p>
      </dsp:txBody>
      <dsp:txXfrm>
        <a:off x="2884534" y="11571"/>
        <a:ext cx="1575746" cy="787873"/>
      </dsp:txXfrm>
    </dsp:sp>
    <dsp:sp modelId="{C5BD1BD1-21D5-4F01-990C-DF124EBB7FE0}">
      <dsp:nvSpPr>
        <dsp:cNvPr id="0" name=""/>
        <dsp:cNvSpPr/>
      </dsp:nvSpPr>
      <dsp:spPr>
        <a:xfrm>
          <a:off x="826460" y="1130351"/>
          <a:ext cx="1834089" cy="6851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Century Schoolbook" pitchFamily="18" charset="0"/>
            </a:rPr>
            <a:t>FOOD</a:t>
          </a:r>
        </a:p>
      </dsp:txBody>
      <dsp:txXfrm>
        <a:off x="826460" y="1130351"/>
        <a:ext cx="1834089" cy="685110"/>
      </dsp:txXfrm>
    </dsp:sp>
    <dsp:sp modelId="{FA0DB14E-3B45-4679-9733-83F6315EC436}">
      <dsp:nvSpPr>
        <dsp:cNvPr id="0" name=""/>
        <dsp:cNvSpPr/>
      </dsp:nvSpPr>
      <dsp:spPr>
        <a:xfrm>
          <a:off x="2305" y="2146368"/>
          <a:ext cx="1575746" cy="7878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Canning</a:t>
          </a:r>
        </a:p>
      </dsp:txBody>
      <dsp:txXfrm>
        <a:off x="2305" y="2146368"/>
        <a:ext cx="1575746" cy="787873"/>
      </dsp:txXfrm>
    </dsp:sp>
    <dsp:sp modelId="{4CD6BA9C-DB90-4CDD-8E5D-E4C9D50B8345}">
      <dsp:nvSpPr>
        <dsp:cNvPr id="0" name=""/>
        <dsp:cNvSpPr/>
      </dsp:nvSpPr>
      <dsp:spPr>
        <a:xfrm>
          <a:off x="1908958" y="2146368"/>
          <a:ext cx="1575746" cy="7878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Frozen Foods</a:t>
          </a:r>
        </a:p>
      </dsp:txBody>
      <dsp:txXfrm>
        <a:off x="1908958" y="2146368"/>
        <a:ext cx="1575746" cy="787873"/>
      </dsp:txXfrm>
    </dsp:sp>
    <dsp:sp modelId="{78FC63B3-B122-45FE-BA94-2A1E6BD3B117}">
      <dsp:nvSpPr>
        <dsp:cNvPr id="0" name=""/>
        <dsp:cNvSpPr/>
      </dsp:nvSpPr>
      <dsp:spPr>
        <a:xfrm>
          <a:off x="2305" y="3265148"/>
          <a:ext cx="1575746" cy="7878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Confectionary</a:t>
          </a:r>
        </a:p>
      </dsp:txBody>
      <dsp:txXfrm>
        <a:off x="2305" y="3265148"/>
        <a:ext cx="1575746" cy="787873"/>
      </dsp:txXfrm>
    </dsp:sp>
    <dsp:sp modelId="{283211A7-01A7-4516-AE95-FD41F074648F}">
      <dsp:nvSpPr>
        <dsp:cNvPr id="0" name=""/>
        <dsp:cNvSpPr/>
      </dsp:nvSpPr>
      <dsp:spPr>
        <a:xfrm>
          <a:off x="1908958" y="3265148"/>
          <a:ext cx="1575746" cy="7878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Dairy products</a:t>
          </a:r>
        </a:p>
      </dsp:txBody>
      <dsp:txXfrm>
        <a:off x="1908958" y="3265148"/>
        <a:ext cx="1575746" cy="787873"/>
      </dsp:txXfrm>
    </dsp:sp>
    <dsp:sp modelId="{0E1F6D09-BE22-45A3-A42B-7B14CAFF6572}">
      <dsp:nvSpPr>
        <dsp:cNvPr id="0" name=""/>
        <dsp:cNvSpPr/>
      </dsp:nvSpPr>
      <dsp:spPr>
        <a:xfrm>
          <a:off x="4684265" y="1130351"/>
          <a:ext cx="1834089" cy="6851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Century Schoolbook" pitchFamily="18" charset="0"/>
            </a:rPr>
            <a:t>NON-FOOD</a:t>
          </a:r>
        </a:p>
      </dsp:txBody>
      <dsp:txXfrm>
        <a:off x="4684265" y="1130351"/>
        <a:ext cx="1834089" cy="685110"/>
      </dsp:txXfrm>
    </dsp:sp>
    <dsp:sp modelId="{79FF9C6E-63D9-444E-A9DE-E94FAAE8EF6B}">
      <dsp:nvSpPr>
        <dsp:cNvPr id="0" name=""/>
        <dsp:cNvSpPr/>
      </dsp:nvSpPr>
      <dsp:spPr>
        <a:xfrm>
          <a:off x="3815611" y="2146368"/>
          <a:ext cx="1575746" cy="7878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Textile</a:t>
          </a:r>
        </a:p>
      </dsp:txBody>
      <dsp:txXfrm>
        <a:off x="3815611" y="2146368"/>
        <a:ext cx="1575746" cy="787873"/>
      </dsp:txXfrm>
    </dsp:sp>
    <dsp:sp modelId="{5955677C-24DB-4FE4-A13C-6EF996599AEB}">
      <dsp:nvSpPr>
        <dsp:cNvPr id="0" name=""/>
        <dsp:cNvSpPr/>
      </dsp:nvSpPr>
      <dsp:spPr>
        <a:xfrm>
          <a:off x="5766763" y="2146368"/>
          <a:ext cx="1575746" cy="7878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Paper</a:t>
          </a:r>
        </a:p>
      </dsp:txBody>
      <dsp:txXfrm>
        <a:off x="5766763" y="2146368"/>
        <a:ext cx="1575746" cy="787873"/>
      </dsp:txXfrm>
    </dsp:sp>
    <dsp:sp modelId="{77592735-4676-4C27-867C-32D88753BF5F}">
      <dsp:nvSpPr>
        <dsp:cNvPr id="0" name=""/>
        <dsp:cNvSpPr/>
      </dsp:nvSpPr>
      <dsp:spPr>
        <a:xfrm>
          <a:off x="3815611" y="3265148"/>
          <a:ext cx="1620245" cy="8137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Cosmetics/</a:t>
          </a:r>
          <a:r>
            <a:rPr lang="en-GB" sz="1400" kern="1200" dirty="0" err="1"/>
            <a:t>Pharm</a:t>
          </a:r>
          <a:endParaRPr lang="en-GB" sz="1400" kern="1200" dirty="0"/>
        </a:p>
      </dsp:txBody>
      <dsp:txXfrm>
        <a:off x="3815611" y="3265148"/>
        <a:ext cx="1620245" cy="813739"/>
      </dsp:txXfrm>
    </dsp:sp>
    <dsp:sp modelId="{07BBB93A-7BE2-485B-91B1-93F293DAD55A}">
      <dsp:nvSpPr>
        <dsp:cNvPr id="0" name=""/>
        <dsp:cNvSpPr/>
      </dsp:nvSpPr>
      <dsp:spPr>
        <a:xfrm>
          <a:off x="5766763" y="3265148"/>
          <a:ext cx="1575746" cy="7878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Adhesives</a:t>
          </a:r>
        </a:p>
      </dsp:txBody>
      <dsp:txXfrm>
        <a:off x="5766763" y="3265148"/>
        <a:ext cx="1575746" cy="7878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F31F6-8B1B-4C5F-A578-69DDACA4599F}">
      <dsp:nvSpPr>
        <dsp:cNvPr id="0" name=""/>
        <dsp:cNvSpPr/>
      </dsp:nvSpPr>
      <dsp:spPr>
        <a:xfrm rot="2593734">
          <a:off x="2283968" y="3916888"/>
          <a:ext cx="683901" cy="62138"/>
        </a:xfrm>
        <a:custGeom>
          <a:avLst/>
          <a:gdLst/>
          <a:ahLst/>
          <a:cxnLst/>
          <a:rect l="0" t="0" r="0" b="0"/>
          <a:pathLst>
            <a:path>
              <a:moveTo>
                <a:pt x="0" y="31069"/>
              </a:moveTo>
              <a:lnTo>
                <a:pt x="683901" y="3106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FE9FAC-A034-4D7B-BD3F-5F076DD894A5}">
      <dsp:nvSpPr>
        <dsp:cNvPr id="0" name=""/>
        <dsp:cNvSpPr/>
      </dsp:nvSpPr>
      <dsp:spPr>
        <a:xfrm rot="120456">
          <a:off x="2376540" y="2829428"/>
          <a:ext cx="732497" cy="62138"/>
        </a:xfrm>
        <a:custGeom>
          <a:avLst/>
          <a:gdLst/>
          <a:ahLst/>
          <a:cxnLst/>
          <a:rect l="0" t="0" r="0" b="0"/>
          <a:pathLst>
            <a:path>
              <a:moveTo>
                <a:pt x="0" y="31069"/>
              </a:moveTo>
              <a:lnTo>
                <a:pt x="732497" y="3106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038FE8-4DCD-43C7-A60A-B96F7651B529}">
      <dsp:nvSpPr>
        <dsp:cNvPr id="0" name=""/>
        <dsp:cNvSpPr/>
      </dsp:nvSpPr>
      <dsp:spPr>
        <a:xfrm rot="19258124">
          <a:off x="2285421" y="1749464"/>
          <a:ext cx="818501" cy="62138"/>
        </a:xfrm>
        <a:custGeom>
          <a:avLst/>
          <a:gdLst/>
          <a:ahLst/>
          <a:cxnLst/>
          <a:rect l="0" t="0" r="0" b="0"/>
          <a:pathLst>
            <a:path>
              <a:moveTo>
                <a:pt x="0" y="31069"/>
              </a:moveTo>
              <a:lnTo>
                <a:pt x="818501" y="3106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758D21-C58A-4AF5-B023-4F914A055E99}">
      <dsp:nvSpPr>
        <dsp:cNvPr id="0" name=""/>
        <dsp:cNvSpPr/>
      </dsp:nvSpPr>
      <dsp:spPr>
        <a:xfrm>
          <a:off x="-83843" y="1403959"/>
          <a:ext cx="3007134" cy="28291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0DEFC9-C08B-4460-BB26-0B45B927F898}">
      <dsp:nvSpPr>
        <dsp:cNvPr id="0" name=""/>
        <dsp:cNvSpPr/>
      </dsp:nvSpPr>
      <dsp:spPr>
        <a:xfrm>
          <a:off x="2742282" y="53986"/>
          <a:ext cx="2010247" cy="17462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rPr>
            <a:t>PHYSICAL</a:t>
          </a:r>
        </a:p>
      </dsp:txBody>
      <dsp:txXfrm>
        <a:off x="3036676" y="309714"/>
        <a:ext cx="1421459" cy="1234762"/>
      </dsp:txXfrm>
    </dsp:sp>
    <dsp:sp modelId="{ABE00ED8-B8A0-4933-834E-1F8ED7127521}">
      <dsp:nvSpPr>
        <dsp:cNvPr id="0" name=""/>
        <dsp:cNvSpPr/>
      </dsp:nvSpPr>
      <dsp:spPr>
        <a:xfrm>
          <a:off x="3107739" y="1985472"/>
          <a:ext cx="2292864" cy="18560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rPr>
            <a:t>CHEMICAL</a:t>
          </a:r>
        </a:p>
      </dsp:txBody>
      <dsp:txXfrm>
        <a:off x="3443521" y="2257278"/>
        <a:ext cx="1621300" cy="1312398"/>
      </dsp:txXfrm>
    </dsp:sp>
    <dsp:sp modelId="{BF703424-EA6D-4E10-BE9C-EBB688D486D3}">
      <dsp:nvSpPr>
        <dsp:cNvPr id="0" name=""/>
        <dsp:cNvSpPr/>
      </dsp:nvSpPr>
      <dsp:spPr>
        <a:xfrm>
          <a:off x="2595389" y="3902881"/>
          <a:ext cx="1951299" cy="18670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rPr>
            <a:t>BIOTECH</a:t>
          </a:r>
        </a:p>
      </dsp:txBody>
      <dsp:txXfrm>
        <a:off x="2881150" y="4176297"/>
        <a:ext cx="1379777" cy="13201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F31F6-8B1B-4C5F-A578-69DDACA4599F}">
      <dsp:nvSpPr>
        <dsp:cNvPr id="0" name=""/>
        <dsp:cNvSpPr/>
      </dsp:nvSpPr>
      <dsp:spPr>
        <a:xfrm rot="2593734">
          <a:off x="2283968" y="3916888"/>
          <a:ext cx="683901" cy="62138"/>
        </a:xfrm>
        <a:custGeom>
          <a:avLst/>
          <a:gdLst/>
          <a:ahLst/>
          <a:cxnLst/>
          <a:rect l="0" t="0" r="0" b="0"/>
          <a:pathLst>
            <a:path>
              <a:moveTo>
                <a:pt x="0" y="31069"/>
              </a:moveTo>
              <a:lnTo>
                <a:pt x="683901" y="3106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FE9FAC-A034-4D7B-BD3F-5F076DD894A5}">
      <dsp:nvSpPr>
        <dsp:cNvPr id="0" name=""/>
        <dsp:cNvSpPr/>
      </dsp:nvSpPr>
      <dsp:spPr>
        <a:xfrm rot="120456">
          <a:off x="2376540" y="2829428"/>
          <a:ext cx="732497" cy="62138"/>
        </a:xfrm>
        <a:custGeom>
          <a:avLst/>
          <a:gdLst/>
          <a:ahLst/>
          <a:cxnLst/>
          <a:rect l="0" t="0" r="0" b="0"/>
          <a:pathLst>
            <a:path>
              <a:moveTo>
                <a:pt x="0" y="31069"/>
              </a:moveTo>
              <a:lnTo>
                <a:pt x="732497" y="3106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038FE8-4DCD-43C7-A60A-B96F7651B529}">
      <dsp:nvSpPr>
        <dsp:cNvPr id="0" name=""/>
        <dsp:cNvSpPr/>
      </dsp:nvSpPr>
      <dsp:spPr>
        <a:xfrm rot="19258124">
          <a:off x="2285421" y="1749464"/>
          <a:ext cx="818501" cy="62138"/>
        </a:xfrm>
        <a:custGeom>
          <a:avLst/>
          <a:gdLst/>
          <a:ahLst/>
          <a:cxnLst/>
          <a:rect l="0" t="0" r="0" b="0"/>
          <a:pathLst>
            <a:path>
              <a:moveTo>
                <a:pt x="0" y="31069"/>
              </a:moveTo>
              <a:lnTo>
                <a:pt x="818501" y="3106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758D21-C58A-4AF5-B023-4F914A055E99}">
      <dsp:nvSpPr>
        <dsp:cNvPr id="0" name=""/>
        <dsp:cNvSpPr/>
      </dsp:nvSpPr>
      <dsp:spPr>
        <a:xfrm>
          <a:off x="-83843" y="1403959"/>
          <a:ext cx="3007134" cy="28291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0DEFC9-C08B-4460-BB26-0B45B927F898}">
      <dsp:nvSpPr>
        <dsp:cNvPr id="0" name=""/>
        <dsp:cNvSpPr/>
      </dsp:nvSpPr>
      <dsp:spPr>
        <a:xfrm>
          <a:off x="2742282" y="53986"/>
          <a:ext cx="2010247" cy="17462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rPr>
            <a:t>PHYSICAL</a:t>
          </a:r>
        </a:p>
      </dsp:txBody>
      <dsp:txXfrm>
        <a:off x="3036676" y="309714"/>
        <a:ext cx="1421459" cy="1234762"/>
      </dsp:txXfrm>
    </dsp:sp>
    <dsp:sp modelId="{ABE00ED8-B8A0-4933-834E-1F8ED7127521}">
      <dsp:nvSpPr>
        <dsp:cNvPr id="0" name=""/>
        <dsp:cNvSpPr/>
      </dsp:nvSpPr>
      <dsp:spPr>
        <a:xfrm>
          <a:off x="3107739" y="1985472"/>
          <a:ext cx="2292864" cy="18560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rPr>
            <a:t>CHEMICAL</a:t>
          </a:r>
        </a:p>
      </dsp:txBody>
      <dsp:txXfrm>
        <a:off x="3443521" y="2257278"/>
        <a:ext cx="1621300" cy="1312398"/>
      </dsp:txXfrm>
    </dsp:sp>
    <dsp:sp modelId="{BF703424-EA6D-4E10-BE9C-EBB688D486D3}">
      <dsp:nvSpPr>
        <dsp:cNvPr id="0" name=""/>
        <dsp:cNvSpPr/>
      </dsp:nvSpPr>
      <dsp:spPr>
        <a:xfrm>
          <a:off x="2595389" y="3902881"/>
          <a:ext cx="1951299" cy="18670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rPr>
            <a:t>BIOTECH</a:t>
          </a:r>
        </a:p>
      </dsp:txBody>
      <dsp:txXfrm>
        <a:off x="2881150" y="4176297"/>
        <a:ext cx="1379777" cy="13201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1944A-CA69-48BE-997C-6B47CAED59B6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D0432-E7D4-4D92-99FC-BAB25B4AA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7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CAA5B-251D-42C2-83E4-3440A65FC0B9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171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CAA5B-251D-42C2-83E4-3440A65FC0B9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728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CAA5B-251D-42C2-83E4-3440A65FC0B9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439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CAA5B-251D-42C2-83E4-3440A65FC0B9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725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9ADEA00-8CC1-4D4E-8709-D5E74E358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70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ADEA00-8CC1-4D4E-8709-D5E74E358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79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ADEA00-8CC1-4D4E-8709-D5E74E358769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ADEA00-8CC1-4D4E-8709-D5E74E358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964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ADEA00-8CC1-4D4E-8709-D5E74E358769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9452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ADEA00-8CC1-4D4E-8709-D5E74E358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81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417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342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49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ADEA00-8CC1-4D4E-8709-D5E74E358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2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9ADEA00-8CC1-4D4E-8709-D5E74E358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37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9ADEA00-8CC1-4D4E-8709-D5E74E358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49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28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32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397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ADEA00-8CC1-4D4E-8709-D5E74E358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530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13/10/2017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9ADEA00-8CC1-4D4E-8709-D5E74E358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48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C920D-B1CB-4FED-9FA7-3B99FF7AC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122" y="225288"/>
            <a:ext cx="10628243" cy="245165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PROPERTIES OF ACID-THINNED SOURSOP STARCH (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Annona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muricata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b="1" dirty="0"/>
            </a:br>
            <a:br>
              <a:rPr lang="en-GB" dirty="0"/>
            </a:br>
            <a:r>
              <a:rPr lang="en-US" sz="2400" dirty="0"/>
              <a:t>.</a:t>
            </a:r>
            <a:endParaRPr lang="en-GB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2ADBB3-AA0B-4162-AC3C-5790CEA9DB39}"/>
              </a:ext>
            </a:extLst>
          </p:cNvPr>
          <p:cNvSpPr txBox="1"/>
          <p:nvPr/>
        </p:nvSpPr>
        <p:spPr>
          <a:xfrm>
            <a:off x="834887" y="2690191"/>
            <a:ext cx="107077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Oderinde, A. A.,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Oguntade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 K.,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Adebona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F. O.,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Jimoh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 A.</a:t>
            </a:r>
          </a:p>
          <a:p>
            <a:pPr algn="ctr"/>
            <a:b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Federal Polytechnic,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Ilaro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Ogun State, Nigeria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966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050E66-3E57-4F9A-9AE1-046A00C88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409243-58C8-4004-9D0A-2F4CD2E40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10</a:t>
            </a:fld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AF7B04-8DFB-49C4-AA44-12BD00537C31}"/>
              </a:ext>
            </a:extLst>
          </p:cNvPr>
          <p:cNvSpPr/>
          <p:nvPr/>
        </p:nvSpPr>
        <p:spPr>
          <a:xfrm>
            <a:off x="1578720" y="2676939"/>
            <a:ext cx="93560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ctr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AIM OF STUDY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BB4E66-6E2A-4AD2-A119-F989274BFE59}"/>
              </a:ext>
            </a:extLst>
          </p:cNvPr>
          <p:cNvCxnSpPr/>
          <p:nvPr/>
        </p:nvCxnSpPr>
        <p:spPr>
          <a:xfrm>
            <a:off x="2353342" y="3546376"/>
            <a:ext cx="7632848" cy="0"/>
          </a:xfrm>
          <a:prstGeom prst="line">
            <a:avLst/>
          </a:prstGeom>
          <a:ln w="28575"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867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332657"/>
            <a:ext cx="8229600" cy="5674635"/>
          </a:xfrm>
        </p:spPr>
        <p:txBody>
          <a:bodyPr/>
          <a:lstStyle/>
          <a:p>
            <a:pPr marL="109728" indent="0" algn="ctr">
              <a:buNone/>
            </a:pPr>
            <a:endParaRPr lang="en-US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  <a:p>
            <a:pPr marL="109728" indent="0" algn="ctr">
              <a:buNone/>
            </a:pPr>
            <a:endParaRPr lang="en-US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  <a:p>
            <a:pPr marL="109728" indent="0" algn="just">
              <a:lnSpc>
                <a:spcPct val="150000"/>
              </a:lnSpc>
              <a:buNone/>
            </a:pPr>
            <a:endParaRPr lang="en-US" sz="3200" dirty="0">
              <a:latin typeface="Century Schoolbook" panose="02040604050505020304" pitchFamily="18" charset="0"/>
            </a:endParaRPr>
          </a:p>
          <a:p>
            <a:pPr marL="109728" indent="0" algn="just">
              <a:lnSpc>
                <a:spcPct val="150000"/>
              </a:lnSpc>
              <a:buNone/>
            </a:pPr>
            <a:r>
              <a:rPr lang="en-US" sz="3200" dirty="0">
                <a:latin typeface="Century Schoolbook" panose="02040604050505020304" pitchFamily="18" charset="0"/>
              </a:rPr>
              <a:t>The aim of this work is to isolate starch from a lesser-known source and enhance its properties through modification.</a:t>
            </a:r>
          </a:p>
          <a:p>
            <a:pPr marL="109728" indent="0">
              <a:buNone/>
            </a:pPr>
            <a:endParaRPr lang="en-US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E7F31D-37B6-42E8-910D-7E39E2EA4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369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209758-DBD4-45CF-8DA1-35A3C5115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F1F15D-0FFC-47BE-8006-154B88A7B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12</a:t>
            </a:fld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F6B4D01-F5FF-4D77-8C0D-0FA4FFF87857}"/>
              </a:ext>
            </a:extLst>
          </p:cNvPr>
          <p:cNvSpPr/>
          <p:nvPr/>
        </p:nvSpPr>
        <p:spPr>
          <a:xfrm>
            <a:off x="2166530" y="2637182"/>
            <a:ext cx="81765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OBJECTIVES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B6C4E67-F590-4559-AD29-2DE07D326372}"/>
              </a:ext>
            </a:extLst>
          </p:cNvPr>
          <p:cNvCxnSpPr/>
          <p:nvPr/>
        </p:nvCxnSpPr>
        <p:spPr>
          <a:xfrm>
            <a:off x="2438401" y="3688161"/>
            <a:ext cx="7632848" cy="0"/>
          </a:xfrm>
          <a:prstGeom prst="line">
            <a:avLst/>
          </a:prstGeom>
          <a:ln w="28575"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211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91544" y="404664"/>
            <a:ext cx="8064896" cy="6192688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  <a:defRPr/>
            </a:pP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  <a:p>
            <a:pPr algn="ctr">
              <a:buNone/>
              <a:defRPr/>
            </a:pPr>
            <a:endParaRPr lang="en-GB" sz="6000" b="1" dirty="0">
              <a:latin typeface="Century Schoolbook" pitchFamily="18" charset="0"/>
            </a:endParaRPr>
          </a:p>
          <a:p>
            <a:pPr algn="just">
              <a:buFont typeface="Wingdings" pitchFamily="2" charset="2"/>
              <a:buChar char="§"/>
              <a:defRPr/>
            </a:pPr>
            <a:endParaRPr lang="en-GB" sz="6000" dirty="0">
              <a:latin typeface="Century Schoolbook" pitchFamily="18" charset="0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GB" sz="7400" dirty="0">
                <a:latin typeface="Century Schoolbook" pitchFamily="18" charset="0"/>
              </a:rPr>
              <a:t>The objectives of this work are to:</a:t>
            </a:r>
          </a:p>
          <a:p>
            <a:pPr marL="0" indent="0" algn="just">
              <a:buNone/>
              <a:defRPr/>
            </a:pPr>
            <a:endParaRPr lang="en-GB" sz="6000" dirty="0">
              <a:latin typeface="Century Schoolbook" pitchFamily="18" charset="0"/>
            </a:endParaRPr>
          </a:p>
          <a:p>
            <a:pPr lvl="2" algn="just">
              <a:lnSpc>
                <a:spcPct val="170000"/>
              </a:lnSpc>
              <a:buFont typeface="Wingdings" panose="05000000000000000000" pitchFamily="2" charset="2"/>
              <a:buChar char="§"/>
              <a:defRPr/>
            </a:pPr>
            <a:r>
              <a:rPr lang="en-GB" sz="6000" dirty="0">
                <a:latin typeface="Century Schoolbook" pitchFamily="18" charset="0"/>
              </a:rPr>
              <a:t>Isolate starch from soursop mesocarp;</a:t>
            </a:r>
          </a:p>
          <a:p>
            <a:pPr lvl="2" algn="just">
              <a:lnSpc>
                <a:spcPct val="170000"/>
              </a:lnSpc>
              <a:buFont typeface="Wingdings" panose="05000000000000000000" pitchFamily="2" charset="2"/>
              <a:buChar char="§"/>
              <a:defRPr/>
            </a:pPr>
            <a:r>
              <a:rPr lang="en-GB" sz="6000" dirty="0">
                <a:latin typeface="Century Schoolbook" pitchFamily="18" charset="0"/>
              </a:rPr>
              <a:t>Modify the isolated starch by acid-thinning;                                               </a:t>
            </a:r>
          </a:p>
          <a:p>
            <a:pPr lvl="2" algn="just">
              <a:lnSpc>
                <a:spcPct val="170000"/>
              </a:lnSpc>
              <a:buFont typeface="Wingdings" panose="05000000000000000000" pitchFamily="2" charset="2"/>
              <a:buChar char="§"/>
              <a:defRPr/>
            </a:pPr>
            <a:r>
              <a:rPr lang="en-US" sz="6000" dirty="0">
                <a:latin typeface="Century Schoolbook" pitchFamily="18" charset="0"/>
              </a:rPr>
              <a:t>Determine the physicochemical and functional </a:t>
            </a:r>
          </a:p>
          <a:p>
            <a:pPr marL="914400" lvl="2" indent="0" algn="just">
              <a:lnSpc>
                <a:spcPct val="170000"/>
              </a:lnSpc>
              <a:buNone/>
              <a:defRPr/>
            </a:pPr>
            <a:r>
              <a:rPr lang="en-US" sz="6000" dirty="0">
                <a:latin typeface="Century Schoolbook" pitchFamily="18" charset="0"/>
              </a:rPr>
              <a:t>    properties of native and modified soursop starches.</a:t>
            </a:r>
            <a:endParaRPr lang="en-GB" sz="6000" dirty="0">
              <a:latin typeface="Century Schoolbook" pitchFamily="18" charset="0"/>
            </a:endParaRPr>
          </a:p>
          <a:p>
            <a:pPr algn="just">
              <a:buNone/>
              <a:defRPr/>
            </a:pPr>
            <a:r>
              <a:rPr lang="en-GB" sz="2600" dirty="0">
                <a:latin typeface="Century Schoolbook" pitchFamily="18" charset="0"/>
              </a:rPr>
              <a:t>	</a:t>
            </a:r>
          </a:p>
          <a:p>
            <a:pPr marL="1028700" lvl="3" indent="0" algn="just">
              <a:buNone/>
              <a:defRPr/>
            </a:pPr>
            <a:endParaRPr lang="en-GB" sz="1800" dirty="0">
              <a:latin typeface="Century Schoolbook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  <a:p>
            <a:pPr>
              <a:buNone/>
              <a:defRPr/>
            </a:pP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	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B5D6B9-F820-4245-BA9E-60BEBDF26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848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3ACEE5-8DAF-41BF-8264-2A2B9D236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69F778-5D66-4B8D-90CE-0550522E4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14</a:t>
            </a:fld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1C39E3-47DD-48EA-903D-81CD9748D956}"/>
              </a:ext>
            </a:extLst>
          </p:cNvPr>
          <p:cNvSpPr/>
          <p:nvPr/>
        </p:nvSpPr>
        <p:spPr>
          <a:xfrm>
            <a:off x="1796548" y="2650434"/>
            <a:ext cx="89054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MATERIALS AND METHODS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CB7BF63-70F0-49D8-9E71-6FB120B2966F}"/>
              </a:ext>
            </a:extLst>
          </p:cNvPr>
          <p:cNvCxnSpPr/>
          <p:nvPr/>
        </p:nvCxnSpPr>
        <p:spPr>
          <a:xfrm>
            <a:off x="2432854" y="3593638"/>
            <a:ext cx="7632848" cy="0"/>
          </a:xfrm>
          <a:prstGeom prst="line">
            <a:avLst/>
          </a:prstGeom>
          <a:ln w="28575"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058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5560" y="332656"/>
            <a:ext cx="7776864" cy="619268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GB" sz="20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  <a:p>
            <a:pPr algn="ctr">
              <a:buNone/>
            </a:pP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  <a:p>
            <a:pPr algn="ctr">
              <a:buNone/>
            </a:pPr>
            <a:endParaRPr lang="en-GB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200" dirty="0">
                <a:latin typeface="Century Schoolbook" pitchFamily="18" charset="0"/>
              </a:rPr>
              <a:t>Sample Collection and Treatment</a:t>
            </a:r>
          </a:p>
          <a:p>
            <a:pPr>
              <a:buNone/>
            </a:pPr>
            <a:endParaRPr lang="en-GB" sz="3200" dirty="0">
              <a:latin typeface="Century Schoolbook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200" dirty="0">
                <a:latin typeface="Century Schoolbook" pitchFamily="18" charset="0"/>
              </a:rPr>
              <a:t>Isolation and Purification of Starches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(Lawal, 2004)</a:t>
            </a:r>
          </a:p>
          <a:p>
            <a:pPr>
              <a:buFont typeface="Wingdings" pitchFamily="2" charset="2"/>
              <a:buChar char="§"/>
            </a:pPr>
            <a:endParaRPr lang="en-GB" dirty="0">
              <a:latin typeface="Century Schoolbook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GB" sz="1600" dirty="0">
              <a:latin typeface="Century Schoolbook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4F20B7-E276-4698-BD0F-0141070FF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486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91544" y="476672"/>
            <a:ext cx="8280920" cy="5760640"/>
          </a:xfrm>
        </p:spPr>
        <p:txBody>
          <a:bodyPr>
            <a:normAutofit/>
          </a:bodyPr>
          <a:lstStyle/>
          <a:p>
            <a:pPr lvl="3">
              <a:buFont typeface="Wingdings" pitchFamily="2" charset="2"/>
              <a:buChar char="§"/>
            </a:pPr>
            <a:endParaRPr lang="en-GB" dirty="0">
              <a:latin typeface="Century Schoolbook" pitchFamily="18" charset="0"/>
            </a:endParaRPr>
          </a:p>
          <a:p>
            <a:pPr lvl="3">
              <a:buFont typeface="Wingdings" pitchFamily="2" charset="2"/>
              <a:buChar char="§"/>
            </a:pPr>
            <a:endParaRPr lang="en-GB" sz="2400" dirty="0">
              <a:latin typeface="Century Schoolbook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GB" sz="2850" dirty="0">
                <a:latin typeface="Century Schoolbook" pitchFamily="18" charset="0"/>
              </a:rPr>
              <a:t>Functional properties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400" dirty="0">
                <a:latin typeface="Century Schoolbook" pitchFamily="18" charset="0"/>
              </a:rPr>
              <a:t>Swelling power and solubility 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400" dirty="0">
                <a:latin typeface="Century Schoolbook" pitchFamily="18" charset="0"/>
              </a:rPr>
              <a:t>Oil and water absorption capacities 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400" dirty="0">
                <a:latin typeface="Century Schoolbook" pitchFamily="18" charset="0"/>
              </a:rPr>
              <a:t>Gelation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latin typeface="Century Schoolbook" pitchFamily="18" charset="0"/>
              </a:rPr>
              <a:t>Bulk and tapped densities </a:t>
            </a:r>
            <a:endParaRPr lang="en-GB" sz="2400" dirty="0">
              <a:latin typeface="Century Schoolbook" pitchFamily="18" charset="0"/>
            </a:endParaRPr>
          </a:p>
          <a:p>
            <a:pPr lvl="3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2400" dirty="0">
                <a:latin typeface="Century Schoolbook" pitchFamily="18" charset="0"/>
              </a:rPr>
              <a:t>Light transmittance 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>
                <a:latin typeface="Century Schoolbook" pitchFamily="18" charset="0"/>
              </a:rPr>
              <a:t>Pasting properties</a:t>
            </a:r>
            <a:endParaRPr lang="en-GB" sz="2400" dirty="0">
              <a:latin typeface="Century Schoolbook" pitchFamily="18" charset="0"/>
            </a:endParaRPr>
          </a:p>
          <a:p>
            <a:pPr lvl="3">
              <a:buFont typeface="Wingdings" pitchFamily="2" charset="2"/>
              <a:buChar char="§"/>
            </a:pPr>
            <a:endParaRPr lang="en-GB" sz="1600" dirty="0">
              <a:latin typeface="Century Schoolbook" pitchFamily="18" charset="0"/>
            </a:endParaRPr>
          </a:p>
          <a:p>
            <a:pPr marL="1371600" lvl="3" indent="0">
              <a:buNone/>
            </a:pPr>
            <a:endParaRPr lang="en-GB" dirty="0">
              <a:latin typeface="Century Schoolbook" pitchFamily="18" charset="0"/>
            </a:endParaRPr>
          </a:p>
          <a:p>
            <a:pPr lvl="3">
              <a:buFont typeface="Wingdings" pitchFamily="2" charset="2"/>
              <a:buChar char="§"/>
            </a:pPr>
            <a:endParaRPr lang="en-GB" dirty="0">
              <a:latin typeface="Century Schoolbook" pitchFamily="18" charset="0"/>
            </a:endParaRPr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1FF91B-235E-4686-8490-AD03D0F0A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188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404665"/>
            <a:ext cx="8229600" cy="5602627"/>
          </a:xfrm>
        </p:spPr>
        <p:txBody>
          <a:bodyPr/>
          <a:lstStyle/>
          <a:p>
            <a:pPr marL="109728" indent="0" algn="ctr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STATISTICAL ANALYSIS</a:t>
            </a:r>
          </a:p>
          <a:p>
            <a:pPr marL="109728" indent="0" algn="ctr">
              <a:buNone/>
            </a:pPr>
            <a:endParaRPr lang="en-US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  <a:p>
            <a:pPr marL="109728" indent="0" algn="just">
              <a:lnSpc>
                <a:spcPct val="150000"/>
              </a:lnSpc>
              <a:buNone/>
            </a:pPr>
            <a:r>
              <a:rPr lang="en-US" sz="2800" dirty="0">
                <a:latin typeface="Century Schoolbook" panose="02040604050505020304" pitchFamily="18" charset="0"/>
              </a:rPr>
              <a:t>Analyses were done in triplicate. Analysis of variance was performed to calculate significant differences in treatment means and LSD (P &lt; 0.05) was used to separate means (</a:t>
            </a:r>
            <a:r>
              <a:rPr lang="en-US" sz="2800" dirty="0" err="1">
                <a:latin typeface="Century Schoolbook" panose="02040604050505020304" pitchFamily="18" charset="0"/>
              </a:rPr>
              <a:t>SigmaPlot</a:t>
            </a:r>
            <a:r>
              <a:rPr lang="en-US" sz="2800" dirty="0">
                <a:latin typeface="Century Schoolbook" panose="02040604050505020304" pitchFamily="18" charset="0"/>
              </a:rPr>
              <a:t> 12.0).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07568" y="1124744"/>
            <a:ext cx="7632848" cy="0"/>
          </a:xfrm>
          <a:prstGeom prst="line">
            <a:avLst/>
          </a:prstGeom>
          <a:ln w="28575"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711050-24AB-4848-BCCF-6B1245A4F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66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0BC17-1515-43F7-B4DA-0AB85452D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6696" y="1855272"/>
            <a:ext cx="8585821" cy="133850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			</a:t>
            </a:r>
          </a:p>
          <a:p>
            <a:pPr marL="0" indent="0">
              <a:buNone/>
            </a:pPr>
            <a:r>
              <a:rPr lang="en-US" sz="3200" b="1" dirty="0"/>
              <a:t>					</a:t>
            </a:r>
            <a:endParaRPr lang="en-US" sz="3200" b="1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sz="12800" b="1" dirty="0">
                <a:latin typeface="Century Schoolbook" panose="02040604050505020304" pitchFamily="18" charset="0"/>
              </a:rPr>
              <a:t>RESULTS AND DISCUSSIONS</a:t>
            </a:r>
            <a:endParaRPr lang="en-GB" sz="128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041EF-5FEB-4D54-8A27-1C69CEF0B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D1903D-1981-4E05-8095-6F29DF7C6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18</a:t>
            </a:fld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D16F5CA-DEAD-4309-A672-F48B3AEFF0DF}"/>
              </a:ext>
            </a:extLst>
          </p:cNvPr>
          <p:cNvCxnSpPr/>
          <p:nvPr/>
        </p:nvCxnSpPr>
        <p:spPr>
          <a:xfrm>
            <a:off x="2239618" y="3549892"/>
            <a:ext cx="7632848" cy="0"/>
          </a:xfrm>
          <a:prstGeom prst="line">
            <a:avLst/>
          </a:prstGeom>
          <a:ln w="28575"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734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100-000009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0438339"/>
              </p:ext>
            </p:extLst>
          </p:nvPr>
        </p:nvGraphicFramePr>
        <p:xfrm>
          <a:off x="2372139" y="-457200"/>
          <a:ext cx="7540487" cy="777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CC0C9E-E780-4854-BB63-FFCF55CC9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EA74E5-28B5-40DF-A544-BF6606575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62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593" y="548680"/>
            <a:ext cx="7200897" cy="685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OUTLINE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027596" y="1234480"/>
            <a:ext cx="7992888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2" indent="0"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423593" y="3778897"/>
            <a:ext cx="7632848" cy="0"/>
          </a:xfrm>
          <a:prstGeom prst="line">
            <a:avLst/>
          </a:prstGeom>
          <a:ln w="28575"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C20954-E5C0-4D8B-981C-9C4D15BC3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6B77C7-7F4E-42D3-93F1-55673A7E5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853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89D7D5F-AC8C-4479-8771-AB72F5C491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3026151"/>
              </p:ext>
            </p:extLst>
          </p:nvPr>
        </p:nvGraphicFramePr>
        <p:xfrm>
          <a:off x="2623929" y="-685800"/>
          <a:ext cx="7845287" cy="822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677607-BD56-42AE-8C4F-25BE7C530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4A0F56-C0DA-43E7-B58C-778D1F572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905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100-000007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4487507"/>
              </p:ext>
            </p:extLst>
          </p:nvPr>
        </p:nvGraphicFramePr>
        <p:xfrm>
          <a:off x="2199861" y="-651510"/>
          <a:ext cx="7911548" cy="8161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302F3D-BB9A-480A-887D-D0B65C656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469473-96D3-4533-965E-8639EDBDA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7361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00C2C9A-5D00-4636-95BB-0BD201CDBD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8804923"/>
              </p:ext>
            </p:extLst>
          </p:nvPr>
        </p:nvGraphicFramePr>
        <p:xfrm>
          <a:off x="2226365" y="-468630"/>
          <a:ext cx="8269357" cy="7795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0D2414-3B6C-4310-95C1-B2FE54176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96EC99-AC9A-42E5-8378-658457BFD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0039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1409008"/>
              </p:ext>
            </p:extLst>
          </p:nvPr>
        </p:nvGraphicFramePr>
        <p:xfrm>
          <a:off x="2186609" y="-445770"/>
          <a:ext cx="8666921" cy="7749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D56D23-6EE6-44C4-85BE-155718BF6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6D4AEC-782A-44D9-B078-A182A7E73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5181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D968AD4-01F1-43D9-84B9-685C3E397E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3614959"/>
              </p:ext>
            </p:extLst>
          </p:nvPr>
        </p:nvGraphicFramePr>
        <p:xfrm>
          <a:off x="2345635" y="-628650"/>
          <a:ext cx="7633252" cy="811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3097BE-02DF-4775-8E44-FB653A69D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AEDD18-7977-4184-B2D4-DB620438E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1134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1539117-7F26-43E1-AC76-EA712D41FB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693163"/>
              </p:ext>
            </p:extLst>
          </p:nvPr>
        </p:nvGraphicFramePr>
        <p:xfrm>
          <a:off x="1722782" y="834889"/>
          <a:ext cx="9819863" cy="323352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339072">
                  <a:extLst>
                    <a:ext uri="{9D8B030D-6E8A-4147-A177-3AD203B41FA5}">
                      <a16:colId xmlns:a16="http://schemas.microsoft.com/office/drawing/2014/main" val="2906208303"/>
                    </a:ext>
                  </a:extLst>
                </a:gridCol>
                <a:gridCol w="1339072">
                  <a:extLst>
                    <a:ext uri="{9D8B030D-6E8A-4147-A177-3AD203B41FA5}">
                      <a16:colId xmlns:a16="http://schemas.microsoft.com/office/drawing/2014/main" val="3378203777"/>
                    </a:ext>
                  </a:extLst>
                </a:gridCol>
                <a:gridCol w="1071258">
                  <a:extLst>
                    <a:ext uri="{9D8B030D-6E8A-4147-A177-3AD203B41FA5}">
                      <a16:colId xmlns:a16="http://schemas.microsoft.com/office/drawing/2014/main" val="305043324"/>
                    </a:ext>
                  </a:extLst>
                </a:gridCol>
                <a:gridCol w="1430327">
                  <a:extLst>
                    <a:ext uri="{9D8B030D-6E8A-4147-A177-3AD203B41FA5}">
                      <a16:colId xmlns:a16="http://schemas.microsoft.com/office/drawing/2014/main" val="927759669"/>
                    </a:ext>
                  </a:extLst>
                </a:gridCol>
                <a:gridCol w="1126804">
                  <a:extLst>
                    <a:ext uri="{9D8B030D-6E8A-4147-A177-3AD203B41FA5}">
                      <a16:colId xmlns:a16="http://schemas.microsoft.com/office/drawing/2014/main" val="2062776993"/>
                    </a:ext>
                  </a:extLst>
                </a:gridCol>
                <a:gridCol w="992898">
                  <a:extLst>
                    <a:ext uri="{9D8B030D-6E8A-4147-A177-3AD203B41FA5}">
                      <a16:colId xmlns:a16="http://schemas.microsoft.com/office/drawing/2014/main" val="2247098286"/>
                    </a:ext>
                  </a:extLst>
                </a:gridCol>
                <a:gridCol w="1036541">
                  <a:extLst>
                    <a:ext uri="{9D8B030D-6E8A-4147-A177-3AD203B41FA5}">
                      <a16:colId xmlns:a16="http://schemas.microsoft.com/office/drawing/2014/main" val="3662221834"/>
                    </a:ext>
                  </a:extLst>
                </a:gridCol>
                <a:gridCol w="1483891">
                  <a:extLst>
                    <a:ext uri="{9D8B030D-6E8A-4147-A177-3AD203B41FA5}">
                      <a16:colId xmlns:a16="http://schemas.microsoft.com/office/drawing/2014/main" val="1793090176"/>
                    </a:ext>
                  </a:extLst>
                </a:gridCol>
              </a:tblGrid>
              <a:tr h="887894">
                <a:tc gridSpan="8">
                  <a:txBody>
                    <a:bodyPr/>
                    <a:lstStyle/>
                    <a:p>
                      <a:r>
                        <a:rPr lang="en-US" sz="1800" kern="1200" dirty="0">
                          <a:effectLst/>
                        </a:rPr>
                        <a:t>Table 1. Pasting Properties of Native and Acid-Thinned Soursop Starches.</a:t>
                      </a:r>
                      <a:endParaRPr lang="en-GB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7680253"/>
                  </a:ext>
                </a:extLst>
              </a:tr>
              <a:tr h="8878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Sample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Peak Viscosity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Trough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Breakdown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Final Viscosity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Set back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Peak time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Pasting temperature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6419814"/>
                  </a:ext>
                </a:extLst>
              </a:tr>
              <a:tr h="74212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Native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6992.00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2944.00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4048.00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4048.00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1120.00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6.93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84.10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76952991"/>
                  </a:ext>
                </a:extLst>
              </a:tr>
              <a:tr h="71561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Acid-Thinned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395.50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20.50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375.00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59.50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39.00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4.44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82.85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292074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C4EF9-CDFC-4745-9273-1DDCE3FDA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D15314-2820-4D14-8A02-6BD650438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142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9A40A9F-675D-4871-B7E2-EBC10FB49C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731337"/>
              </p:ext>
            </p:extLst>
          </p:nvPr>
        </p:nvGraphicFramePr>
        <p:xfrm>
          <a:off x="1934817" y="901147"/>
          <a:ext cx="9409045" cy="535528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25204925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97088800"/>
                    </a:ext>
                  </a:extLst>
                </a:gridCol>
                <a:gridCol w="3072341">
                  <a:extLst>
                    <a:ext uri="{9D8B030D-6E8A-4147-A177-3AD203B41FA5}">
                      <a16:colId xmlns:a16="http://schemas.microsoft.com/office/drawing/2014/main" val="1451227233"/>
                    </a:ext>
                  </a:extLst>
                </a:gridCol>
              </a:tblGrid>
              <a:tr h="49172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Table 3. Gelation properties of Native and Acid-Thinned soursop starches.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907326"/>
                  </a:ext>
                </a:extLst>
              </a:tr>
              <a:tr h="49172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Concentration (%w/v)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Starch Sample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493219"/>
                  </a:ext>
                </a:extLst>
              </a:tr>
              <a:tr h="4917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Native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Acid Thinned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637158"/>
                  </a:ext>
                </a:extLst>
              </a:tr>
              <a:tr h="491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-Liquid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-Liquid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59608987"/>
                  </a:ext>
                </a:extLst>
              </a:tr>
              <a:tr h="491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-Liquid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-Liquid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8505503"/>
                  </a:ext>
                </a:extLst>
              </a:tr>
              <a:tr h="491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-Liquid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-Viscous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91836931"/>
                  </a:ext>
                </a:extLst>
              </a:tr>
              <a:tr h="491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-Viscous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+Gel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197154"/>
                  </a:ext>
                </a:extLst>
              </a:tr>
              <a:tr h="491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-Viscous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+Gel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2821438"/>
                  </a:ext>
                </a:extLst>
              </a:tr>
              <a:tr h="491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+Gel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+Gel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78218006"/>
                  </a:ext>
                </a:extLst>
              </a:tr>
              <a:tr h="476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+Gel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+Firm gel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0511216"/>
                  </a:ext>
                </a:extLst>
              </a:tr>
              <a:tr h="453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LGC</a:t>
                      </a:r>
                      <a:r>
                        <a:rPr lang="en-US" sz="1200" baseline="30000" dirty="0" err="1">
                          <a:effectLst/>
                        </a:rPr>
                        <a:t>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1750955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0AD9AD-9CFC-4FCA-9F5B-0A141FFCA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C4BFE9-2CB6-4570-B9BA-AD4B0C165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75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E54CA3-FCAC-42CA-B57D-895C70376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A98BD8-B2BA-4127-9A81-976E10CBA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27</a:t>
            </a:fld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7DFF25-0296-49EA-8B7C-3474D2D24E56}"/>
              </a:ext>
            </a:extLst>
          </p:cNvPr>
          <p:cNvSpPr/>
          <p:nvPr/>
        </p:nvSpPr>
        <p:spPr>
          <a:xfrm>
            <a:off x="2373018" y="2615507"/>
            <a:ext cx="809707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Century Schoolbook" panose="02040604050505020304" pitchFamily="18" charset="0"/>
              </a:rPr>
              <a:t>CONCLUSIONS</a:t>
            </a:r>
            <a:br>
              <a:rPr lang="en-US" dirty="0">
                <a:latin typeface="Century Schoolbook" panose="02040604050505020304" pitchFamily="18" charset="0"/>
              </a:rPr>
            </a:b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6643C4E-829B-4244-8AA6-C2E5C1B7CC33}"/>
              </a:ext>
            </a:extLst>
          </p:cNvPr>
          <p:cNvCxnSpPr/>
          <p:nvPr/>
        </p:nvCxnSpPr>
        <p:spPr>
          <a:xfrm>
            <a:off x="2605133" y="3413319"/>
            <a:ext cx="7632848" cy="0"/>
          </a:xfrm>
          <a:prstGeom prst="line">
            <a:avLst/>
          </a:prstGeom>
          <a:ln w="28575"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0608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F42C4-B6EB-4A5E-9A36-65D67A5B5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			</a:t>
            </a:r>
            <a:endParaRPr lang="en-GB" dirty="0">
              <a:latin typeface="Century Schoolbook" panose="020406040505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68447-5525-40EE-941D-A2B53AF13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7568" y="1152907"/>
            <a:ext cx="8376612" cy="4977530"/>
          </a:xfrm>
        </p:spPr>
        <p:txBody>
          <a:bodyPr>
            <a:normAutofit/>
          </a:bodyPr>
          <a:lstStyle/>
          <a:p>
            <a:pPr lvl="1" algn="just"/>
            <a:endParaRPr lang="en-US" sz="3200" dirty="0">
              <a:latin typeface="Century Schoolbook" panose="02040604050505020304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sz="3200" dirty="0">
                <a:latin typeface="Century Schoolbook" panose="02040604050505020304" pitchFamily="18" charset="0"/>
              </a:rPr>
              <a:t>Acid-thinning increased soursop swelling capacity and solubility with increased temperature and pH;</a:t>
            </a:r>
          </a:p>
          <a:p>
            <a:pPr lvl="1" algn="just">
              <a:lnSpc>
                <a:spcPct val="150000"/>
              </a:lnSpc>
            </a:pPr>
            <a:r>
              <a:rPr lang="en-US" sz="3200" dirty="0">
                <a:latin typeface="Century Schoolbook" panose="02040604050505020304" pitchFamily="18" charset="0"/>
              </a:rPr>
              <a:t>Acid-thinning increased oil absorption capacity of soursop starch;</a:t>
            </a:r>
          </a:p>
          <a:p>
            <a:pPr lvl="1" algn="just"/>
            <a:endParaRPr lang="en-US" sz="3200" dirty="0">
              <a:latin typeface="Century Schoolbook" panose="020406040505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FC0BD-3200-4ED6-B9C2-ED975B26B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A360EE-195C-486A-8FC2-C79B529A3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6584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4D58A-9B94-44E7-9C84-EFCC71403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548682"/>
            <a:ext cx="8661124" cy="5481058"/>
          </a:xfrm>
        </p:spPr>
        <p:txBody>
          <a:bodyPr>
            <a:normAutofit/>
          </a:bodyPr>
          <a:lstStyle/>
          <a:p>
            <a:pPr lvl="1" algn="just">
              <a:lnSpc>
                <a:spcPct val="150000"/>
              </a:lnSpc>
            </a:pPr>
            <a:endParaRPr lang="en-US" sz="3200" dirty="0">
              <a:latin typeface="Century Schoolbook" panose="02040604050505020304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sz="3200" dirty="0">
                <a:latin typeface="Century Schoolbook" panose="02040604050505020304" pitchFamily="18" charset="0"/>
              </a:rPr>
              <a:t>Gelation property of the starch also improved</a:t>
            </a:r>
          </a:p>
          <a:p>
            <a:pPr lvl="1" algn="just">
              <a:lnSpc>
                <a:spcPct val="150000"/>
              </a:lnSpc>
            </a:pPr>
            <a:r>
              <a:rPr lang="en-US" sz="3200" dirty="0">
                <a:latin typeface="Century Schoolbook" panose="02040604050505020304" pitchFamily="18" charset="0"/>
              </a:rPr>
              <a:t>The pasting temperature of modified starch was reduced.</a:t>
            </a:r>
          </a:p>
          <a:p>
            <a:pPr marL="342900" lvl="1" indent="0" algn="just">
              <a:buNone/>
            </a:pPr>
            <a:endParaRPr lang="en-US" sz="32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D340B-6F01-4E29-A609-35317E856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29A7E1-884B-4933-A690-402694925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671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74D84F-5763-458D-B3A9-DFF0B760C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50F988-F9E9-4351-8694-09B6C5D65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3</a:t>
            </a:fld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634CAE-562C-4271-817E-72B00A317668}"/>
              </a:ext>
            </a:extLst>
          </p:cNvPr>
          <p:cNvSpPr/>
          <p:nvPr/>
        </p:nvSpPr>
        <p:spPr>
          <a:xfrm>
            <a:off x="2080591" y="787782"/>
            <a:ext cx="7898296" cy="4351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lvl="3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altLang="en-US" sz="3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Background information</a:t>
            </a:r>
          </a:p>
          <a:p>
            <a:pPr lvl="3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altLang="en-US" sz="3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Statement of problem</a:t>
            </a:r>
          </a:p>
          <a:p>
            <a:pPr lvl="3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altLang="en-US" sz="3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Significance of the research</a:t>
            </a:r>
          </a:p>
          <a:p>
            <a:pPr lvl="3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altLang="en-US" sz="3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Aim and Objectives of the research</a:t>
            </a:r>
          </a:p>
          <a:p>
            <a:pPr lvl="3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altLang="en-US" sz="3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Scope of the study</a:t>
            </a:r>
          </a:p>
        </p:txBody>
      </p:sp>
    </p:spTree>
    <p:extLst>
      <p:ext uri="{BB962C8B-B14F-4D97-AF65-F5344CB8AC3E}">
        <p14:creationId xmlns:p14="http://schemas.microsoft.com/office/powerpoint/2010/main" val="23666963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063552" y="188641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Selected References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63552" y="787782"/>
            <a:ext cx="820891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Karmakar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R., Ban, D., and Ghosh, U., (2014). Comparative study of native and 	modified starches isolated from conventional and non-conventional sources. 	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international food research,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21(2), 597-602.</a:t>
            </a:r>
          </a:p>
          <a:p>
            <a:pPr algn="just"/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Kolawole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Igwemmar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N., and Bello, H., (2013). Comparison of the physiochemical 	properties of starch from Ginger (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Zingiber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officinale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Maize (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mays).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International science and research,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 2319-7064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Lawal, O. S., (2004). Composition, physicochemical properties and retrogradation 	characteristics of native,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oxidised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acetylated and acid-thinned new cocoyam 	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Xanthosoma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sagittifolium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starch. Food Chemistry 87, 205–218.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Nwokocha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L., and Williams, P., (2009). New Starches: Physiochemical properties of 	sweetsop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Annona squamosal)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soursop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Annona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muricata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starches, 	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Carbohydrate polymer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78(3), 462-468.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en-US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Wang, L., &amp; Wang, Y. (2001). Structures and physicochemical properties of acid-	thinned corn, potato and rice starches.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Starch,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53, 570–576.</a:t>
            </a:r>
          </a:p>
          <a:p>
            <a:pPr algn="just"/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Zhang, H., Zhou, X., He, J., Wang, T., Luo, X., Wang, R., … Chen, Z., (2017). Impact 	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amylosucrase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modification on the structural and physiochemical properties of 	native and acid-thinned waxy corn starch.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food chemistry,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220, 413-	419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CAC01-54AB-416D-9C19-9505449D1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964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19256" cy="5674642"/>
          </a:xfrm>
        </p:spPr>
        <p:txBody>
          <a:bodyPr>
            <a:normAutofit/>
          </a:bodyPr>
          <a:lstStyle/>
          <a:p>
            <a:pPr algn="ctr"/>
            <a:br>
              <a:rPr lang="en-GB" sz="4800" dirty="0">
                <a:solidFill>
                  <a:schemeClr val="tx1"/>
                </a:solidFill>
                <a:latin typeface="Century Schoolbook" pitchFamily="18" charset="0"/>
              </a:rPr>
            </a:br>
            <a:br>
              <a:rPr lang="en-GB" sz="4800" dirty="0">
                <a:solidFill>
                  <a:schemeClr val="tx1"/>
                </a:solidFill>
                <a:latin typeface="Century Schoolbook" pitchFamily="18" charset="0"/>
              </a:rPr>
            </a:br>
            <a:r>
              <a:rPr lang="en-GB" sz="4800" dirty="0">
                <a:solidFill>
                  <a:schemeClr val="tx1"/>
                </a:solidFill>
                <a:latin typeface="Century Schoolbook" pitchFamily="18" charset="0"/>
              </a:rPr>
              <a:t>THANK YOU FOR LISTENING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02EAC4-D45B-4A39-8C58-C790332C9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039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19537" y="404664"/>
            <a:ext cx="8208912" cy="5832648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lvl="2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OUTLINE Cont’d</a:t>
            </a:r>
          </a:p>
          <a:p>
            <a:pPr marL="685800" lvl="2" indent="0">
              <a:buNone/>
            </a:pP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MATERIALS AND METHODS</a:t>
            </a:r>
          </a:p>
          <a:p>
            <a:pPr lvl="3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altLang="en-US" sz="3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Sample Collection and Treatment</a:t>
            </a:r>
          </a:p>
          <a:p>
            <a:pPr lvl="3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altLang="en-US" sz="3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Procedures</a:t>
            </a:r>
          </a:p>
          <a:p>
            <a:pPr lvl="1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RESULTS AND DISCUSSIONS</a:t>
            </a:r>
          </a:p>
          <a:p>
            <a:pPr lvl="1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CONCLUSIONS</a:t>
            </a:r>
          </a:p>
          <a:p>
            <a:pPr lvl="1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SELECTED REFERENCES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F66CB1-0E29-41FD-8E05-B91E54C37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327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D99D6F-610F-41B5-B8FE-C9797F0D6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A89FFB-5D3E-4FEA-9CF9-6F4FE6A7B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5</a:t>
            </a:fld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65FB002-9083-4CE3-9FB6-BAD8871CAC1B}"/>
              </a:ext>
            </a:extLst>
          </p:cNvPr>
          <p:cNvSpPr/>
          <p:nvPr/>
        </p:nvSpPr>
        <p:spPr>
          <a:xfrm>
            <a:off x="2411897" y="2557669"/>
            <a:ext cx="81633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latin typeface="Century Schoolbook" pitchFamily="18" charset="0"/>
              </a:rPr>
              <a:t>INTRODUCTION</a:t>
            </a:r>
            <a:endParaRPr lang="en-GB" sz="32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07B88B6-0EB7-4C4E-82D3-BBA62751B3B2}"/>
              </a:ext>
            </a:extLst>
          </p:cNvPr>
          <p:cNvCxnSpPr/>
          <p:nvPr/>
        </p:nvCxnSpPr>
        <p:spPr>
          <a:xfrm>
            <a:off x="2624646" y="3544145"/>
            <a:ext cx="7632848" cy="0"/>
          </a:xfrm>
          <a:prstGeom prst="line">
            <a:avLst/>
          </a:prstGeom>
          <a:ln w="28575"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99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55304" y="530087"/>
            <a:ext cx="9051235" cy="560035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800" dirty="0">
                <a:latin typeface="Century Schoolbook" pitchFamily="18" charset="0"/>
              </a:rPr>
              <a:t>Background Information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GB" sz="2800" dirty="0">
                <a:latin typeface="Century Schoolbook" pitchFamily="18" charset="0"/>
              </a:rPr>
              <a:t>Starch abundance and versatility.</a:t>
            </a:r>
          </a:p>
          <a:p>
            <a:pPr algn="just">
              <a:buNone/>
            </a:pPr>
            <a:endParaRPr lang="en-GB" dirty="0">
              <a:latin typeface="Century Schoolbook" pitchFamily="18" charset="0"/>
            </a:endParaRPr>
          </a:p>
          <a:p>
            <a:pPr lvl="8" algn="just">
              <a:buNone/>
            </a:pPr>
            <a:r>
              <a:rPr lang="en-GB" dirty="0">
                <a:latin typeface="Century Schoolbook" pitchFamily="18" charset="0"/>
              </a:rPr>
              <a:t> 			</a:t>
            </a:r>
          </a:p>
          <a:p>
            <a:pPr algn="just">
              <a:buNone/>
            </a:pPr>
            <a:endParaRPr lang="en-GB" dirty="0">
              <a:latin typeface="Century Schoolbook" pitchFamily="18" charset="0"/>
            </a:endParaRPr>
          </a:p>
          <a:p>
            <a:pPr>
              <a:buNone/>
            </a:pPr>
            <a:endParaRPr lang="en-GB" dirty="0"/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/>
        </p:nvGraphicFramePr>
        <p:xfrm>
          <a:off x="2495600" y="2218862"/>
          <a:ext cx="7344816" cy="4090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52255-13CB-4D92-8014-AF4275F31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199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07568" y="620688"/>
            <a:ext cx="7992888" cy="554461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GB" dirty="0">
                <a:latin typeface="Century Schoolbook" pitchFamily="18" charset="0"/>
              </a:rPr>
              <a:t> </a:t>
            </a:r>
            <a:r>
              <a:rPr lang="en-GB" sz="3200" dirty="0">
                <a:latin typeface="Century Schoolbook" pitchFamily="18" charset="0"/>
              </a:rPr>
              <a:t>The problem</a:t>
            </a:r>
          </a:p>
          <a:p>
            <a:pPr lvl="2">
              <a:buFont typeface="Wingdings" pitchFamily="2" charset="2"/>
              <a:buChar char="q"/>
            </a:pPr>
            <a:r>
              <a:rPr lang="en-GB" sz="2900" dirty="0">
                <a:latin typeface="Century Schoolbook" pitchFamily="18" charset="0"/>
              </a:rPr>
              <a:t>  </a:t>
            </a:r>
            <a:r>
              <a:rPr lang="en-GB" sz="2500" dirty="0">
                <a:latin typeface="Century Schoolbook" pitchFamily="18" charset="0"/>
              </a:rPr>
              <a:t>Limitations in native form</a:t>
            </a:r>
          </a:p>
          <a:p>
            <a:pPr marL="685800" lvl="2" indent="0">
              <a:buNone/>
            </a:pPr>
            <a:endParaRPr lang="en-GB" sz="2500" dirty="0">
              <a:latin typeface="Century Schoolbook" pitchFamily="18" charset="0"/>
            </a:endParaRPr>
          </a:p>
          <a:p>
            <a:pPr lvl="2">
              <a:buFont typeface="Wingdings" pitchFamily="2" charset="2"/>
              <a:buChar char="q"/>
            </a:pPr>
            <a:r>
              <a:rPr lang="en-GB" sz="2500" dirty="0">
                <a:latin typeface="Century Schoolbook" pitchFamily="18" charset="0"/>
              </a:rPr>
              <a:t>  Over-dependence on conventional sources</a:t>
            </a:r>
          </a:p>
          <a:p>
            <a:pPr>
              <a:buNone/>
            </a:pPr>
            <a:endParaRPr lang="en-GB" sz="3200" dirty="0">
              <a:latin typeface="Century Schoolbook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3200" dirty="0">
                <a:latin typeface="Century Schoolbook" pitchFamily="18" charset="0"/>
              </a:rPr>
              <a:t> Significance of this work </a:t>
            </a:r>
          </a:p>
          <a:p>
            <a:pPr lvl="2">
              <a:buFont typeface="Wingdings" pitchFamily="2" charset="2"/>
              <a:buChar char="q"/>
            </a:pPr>
            <a:r>
              <a:rPr lang="en-GB" sz="2900" dirty="0">
                <a:latin typeface="Century Schoolbook" pitchFamily="18" charset="0"/>
              </a:rPr>
              <a:t>  </a:t>
            </a:r>
            <a:r>
              <a:rPr lang="en-GB" sz="2500" dirty="0">
                <a:latin typeface="Century Schoolbook" pitchFamily="18" charset="0"/>
              </a:rPr>
              <a:t>Overcoming native starch limitations by   modification</a:t>
            </a:r>
          </a:p>
          <a:p>
            <a:pPr marL="685800" lvl="2" indent="0">
              <a:buNone/>
            </a:pPr>
            <a:endParaRPr lang="en-GB" sz="2500" dirty="0">
              <a:latin typeface="Century Schoolbook" pitchFamily="18" charset="0"/>
            </a:endParaRPr>
          </a:p>
          <a:p>
            <a:pPr lvl="2">
              <a:buFont typeface="Wingdings" pitchFamily="2" charset="2"/>
              <a:buChar char="q"/>
            </a:pPr>
            <a:r>
              <a:rPr lang="en-GB" sz="2500" dirty="0">
                <a:latin typeface="Century Schoolbook" pitchFamily="18" charset="0"/>
              </a:rPr>
              <a:t>  Breaking new grounds to augment existing ones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A5A6A9-569E-446F-AB3E-2BF803D27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615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847528" y="332656"/>
          <a:ext cx="792088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36160" y="792586"/>
            <a:ext cx="2880320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1200" dirty="0">
                <a:latin typeface="Century Schoolbook" pitchFamily="18" charset="0"/>
              </a:rPr>
              <a:t>Use of temperature/moisture combinations, pressure, shear, irradiation and mechanical attrition to alter the physical size of starch granules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1847528" y="332656"/>
          <a:ext cx="792088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63552" y="2829696"/>
            <a:ext cx="2376264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STARCH MODIFICATION</a:t>
            </a:r>
          </a:p>
        </p:txBody>
      </p:sp>
      <p:sp>
        <p:nvSpPr>
          <p:cNvPr id="9" name="Right Arrow 8"/>
          <p:cNvSpPr/>
          <p:nvPr/>
        </p:nvSpPr>
        <p:spPr>
          <a:xfrm>
            <a:off x="6744072" y="1172368"/>
            <a:ext cx="504056" cy="216024"/>
          </a:xfrm>
          <a:prstGeom prst="rightArrow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7968208" y="2636913"/>
            <a:ext cx="2520280" cy="13849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1200" dirty="0">
                <a:latin typeface="Century Schoolbook" pitchFamily="18" charset="0"/>
              </a:rPr>
              <a:t>Introducing desirable alterations in the starch structure by glycosidic bond cleavage, forming new functional groups, substitution of free available hydroxyl groups or bridging of molecular chains</a:t>
            </a:r>
            <a:r>
              <a:rPr lang="en-GB" sz="1200" dirty="0"/>
              <a:t> </a:t>
            </a:r>
            <a:endParaRPr lang="en-GB" sz="1200" dirty="0">
              <a:latin typeface="Century Schoolbook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7355568" y="3212976"/>
            <a:ext cx="504056" cy="216024"/>
          </a:xfrm>
          <a:prstGeom prst="rightArrow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392144" y="4509121"/>
            <a:ext cx="2952328" cy="13849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1200" dirty="0">
                <a:latin typeface="Century Schoolbook" pitchFamily="18" charset="0"/>
              </a:rPr>
              <a:t>Biotechnological modifications are mostly achieved during the growth of the plant to produce starches with different amylose/amylopectin levels, phosphorus contents, etc or by enzymatic activities of single or multiple enzymes 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6623296" y="5085184"/>
            <a:ext cx="504056" cy="216024"/>
          </a:xfrm>
          <a:prstGeom prst="rightArrow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D3F438-F247-47AB-9EE5-65F3BFFB2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964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13/10/2017</a:t>
            </a:r>
            <a:endParaRPr lang="en-GB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8579D65D-6E38-429F-8A11-DCD8A88F4F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452" y="2008966"/>
            <a:ext cx="6649307" cy="4306669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776CD99-485E-4315-A278-ED220C92FF6C}"/>
              </a:ext>
            </a:extLst>
          </p:cNvPr>
          <p:cNvSpPr txBox="1"/>
          <p:nvPr/>
        </p:nvSpPr>
        <p:spPr>
          <a:xfrm>
            <a:off x="2213114" y="936491"/>
            <a:ext cx="7219150" cy="1450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q"/>
            </a:pPr>
            <a:r>
              <a:rPr lang="en-GB" sz="3200" dirty="0">
                <a:latin typeface="Century Schoolbook" pitchFamily="18" charset="0"/>
              </a:rPr>
              <a:t>Unconventional Starch source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550" i="1" dirty="0">
                <a:latin typeface="Century Schoolbook" pitchFamily="18" charset="0"/>
              </a:rPr>
              <a:t> </a:t>
            </a:r>
            <a:r>
              <a:rPr lang="en-GB" sz="2550" dirty="0">
                <a:latin typeface="Century Schoolbook" pitchFamily="18" charset="0"/>
              </a:rPr>
              <a:t>Soursop</a:t>
            </a:r>
            <a:r>
              <a:rPr lang="en-GB" sz="2550" i="1" dirty="0">
                <a:latin typeface="Century Schoolbook" pitchFamily="18" charset="0"/>
              </a:rPr>
              <a:t> (Annona </a:t>
            </a:r>
            <a:r>
              <a:rPr lang="en-GB" sz="2550" i="1" dirty="0" err="1">
                <a:latin typeface="Century Schoolbook" pitchFamily="18" charset="0"/>
              </a:rPr>
              <a:t>muricata</a:t>
            </a:r>
            <a:r>
              <a:rPr lang="en-GB" sz="2550" i="1" dirty="0">
                <a:latin typeface="Century Schoolbook" pitchFamily="18" charset="0"/>
              </a:rPr>
              <a:t>)</a:t>
            </a:r>
            <a:endParaRPr lang="en-GB" sz="2550" dirty="0">
              <a:latin typeface="Century Schoolbook" pitchFamily="18" charset="0"/>
            </a:endParaRPr>
          </a:p>
          <a:p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15E492-EF9D-4404-83B8-EB4B439CB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DEA00-8CC1-4D4E-8709-D5E74E35876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21291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121</TotalTime>
  <Words>866</Words>
  <Application>Microsoft Office PowerPoint</Application>
  <PresentationFormat>Widescreen</PresentationFormat>
  <Paragraphs>260</Paragraphs>
  <Slides>31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Century Gothic</vt:lpstr>
      <vt:lpstr>Century Schoolbook</vt:lpstr>
      <vt:lpstr>Times New Roman</vt:lpstr>
      <vt:lpstr>Wingdings</vt:lpstr>
      <vt:lpstr>Wingdings 3</vt:lpstr>
      <vt:lpstr>Wisp</vt:lpstr>
      <vt:lpstr>FUNCTIONAL PROPERTIES OF ACID-THINNED SOURSOP STARCH (Annona muricata)  .</vt:lpstr>
      <vt:lpstr>     PRESENTATION 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</vt:lpstr>
      <vt:lpstr>PowerPoint Presentation</vt:lpstr>
      <vt:lpstr>PowerPoint Presentation</vt:lpstr>
      <vt:lpstr>  THANK YOU FOR LISTENING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PROPERTIES OF ACID-THINNED SOURSOP STARCH (Annona muricata)  .</dc:title>
  <dc:creator>ZINOX</dc:creator>
  <cp:lastModifiedBy>ZINOX</cp:lastModifiedBy>
  <cp:revision>13</cp:revision>
  <dcterms:created xsi:type="dcterms:W3CDTF">2017-10-12T04:38:01Z</dcterms:created>
  <dcterms:modified xsi:type="dcterms:W3CDTF">2017-10-12T08:08:51Z</dcterms:modified>
</cp:coreProperties>
</file>